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Battleship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Rajankumar Mandanka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9FEB-55EF-0D00-EE46-BB65AA69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8F1E-4B44-5FFA-8D31-6F9688C3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browser-based Battleship game built using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Players take turns placing ships and attacking each other's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game alternates between ship placement and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simple UI with Bootstrap for a responsive layout.</a:t>
            </a:r>
          </a:p>
        </p:txBody>
      </p:sp>
    </p:spTree>
    <p:extLst>
      <p:ext uri="{BB962C8B-B14F-4D97-AF65-F5344CB8AC3E}">
        <p14:creationId xmlns:p14="http://schemas.microsoft.com/office/powerpoint/2010/main" val="40443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9B50-3967-C5E7-4A26-7358418C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5A7C-5879-A210-3361-775C3D4C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Two players take turns: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Player 1: Places their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Player 2: Attacks Player 1's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game ends when one player sinks all of the opponent’s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Players can click on grid cells to place ships or attack.</a:t>
            </a:r>
          </a:p>
        </p:txBody>
      </p:sp>
    </p:spTree>
    <p:extLst>
      <p:ext uri="{BB962C8B-B14F-4D97-AF65-F5344CB8AC3E}">
        <p14:creationId xmlns:p14="http://schemas.microsoft.com/office/powerpoint/2010/main" val="350423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E15-3BF4-DDD7-F948-B527E458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6D49-27B5-648E-B3CE-B856D199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Grid Layout: Ships are placed on a 10x10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Ship Placement: Player 1 places ships on the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Attack Phase: Player 2 attacks Player 1's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Flow: Players alternate between ship placement and attacking.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Reset: A restart button after the game 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Result Display: Shows total hits and misses</a:t>
            </a:r>
          </a:p>
        </p:txBody>
      </p:sp>
    </p:spTree>
    <p:extLst>
      <p:ext uri="{BB962C8B-B14F-4D97-AF65-F5344CB8AC3E}">
        <p14:creationId xmlns:p14="http://schemas.microsoft.com/office/powerpoint/2010/main" val="226884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EC68-90E3-E7AA-D67A-246EA4D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6A8A-C0BB-1DA0-7030-37A4847A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HTML: Structure of the grid and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CSS: Styled using Bootstrap and custom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JavaScript: Logic for ship placement, attacking, and game state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Battlefield Class: Manages grid and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Logic Class: Handles game turns and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Class: Initializes the game.</a:t>
            </a:r>
          </a:p>
        </p:txBody>
      </p:sp>
    </p:spTree>
    <p:extLst>
      <p:ext uri="{BB962C8B-B14F-4D97-AF65-F5344CB8AC3E}">
        <p14:creationId xmlns:p14="http://schemas.microsoft.com/office/powerpoint/2010/main" val="289264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938F-C1EA-1CA1-119F-470E6ED4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FF56-441D-C059-32C6-766EEB10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Battlefield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Creates </a:t>
            </a:r>
            <a:r>
              <a:rPr lang="en-US" sz="2800"/>
              <a:t>the </a:t>
            </a:r>
            <a:r>
              <a:rPr lang="en-US" sz="2800" dirty="0"/>
              <a:t>b</a:t>
            </a:r>
            <a:r>
              <a:rPr lang="en-US" sz="2800"/>
              <a:t>attlefield </a:t>
            </a:r>
            <a:r>
              <a:rPr lang="en-US" sz="2800" dirty="0"/>
              <a:t>of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Handles ship placement and grid reset.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Logic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Manages player turns, attacks, and game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Game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Initializes the game and starts the game loop.</a:t>
            </a:r>
          </a:p>
        </p:txBody>
      </p:sp>
    </p:spTree>
    <p:extLst>
      <p:ext uri="{BB962C8B-B14F-4D97-AF65-F5344CB8AC3E}">
        <p14:creationId xmlns:p14="http://schemas.microsoft.com/office/powerpoint/2010/main" val="327620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8458-C319-AD19-3C28-72FD00DE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B7519-9C96-2911-5837-864FC5F9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11" y="2084832"/>
            <a:ext cx="3218179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90F3-0DD7-0123-4A0B-9ABEE498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24" y="2084197"/>
            <a:ext cx="3149552" cy="4023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04A5B-91A7-E4F7-EE14-CAB46C469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810" y="2084197"/>
            <a:ext cx="4022560" cy="22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61B-EEDE-5987-1376-16147D13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1C7F-1645-8438-D211-84956128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Handling alternating player turns in a clean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Implementing event listeners for game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Managing game state (hits, misses, ships remaining).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Working with CSS grid layout and Bootstrap for a responsive design.</a:t>
            </a:r>
          </a:p>
        </p:txBody>
      </p:sp>
    </p:spTree>
    <p:extLst>
      <p:ext uri="{BB962C8B-B14F-4D97-AF65-F5344CB8AC3E}">
        <p14:creationId xmlns:p14="http://schemas.microsoft.com/office/powerpoint/2010/main" val="174547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C789-1935-6060-2CA7-7E88BA18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5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39</TotalTime>
  <Words>307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Battleship Game</vt:lpstr>
      <vt:lpstr>Introduction</vt:lpstr>
      <vt:lpstr>Game Concept</vt:lpstr>
      <vt:lpstr>Key Features</vt:lpstr>
      <vt:lpstr>Project Structure</vt:lpstr>
      <vt:lpstr>Code Structure</vt:lpstr>
      <vt:lpstr>Interface</vt:lpstr>
      <vt:lpstr>Challenges &amp;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Rajankumar Mandanka</dc:creator>
  <cp:lastModifiedBy>Rajankumar Mandanka</cp:lastModifiedBy>
  <cp:revision>3</cp:revision>
  <dcterms:created xsi:type="dcterms:W3CDTF">2025-01-13T07:08:48Z</dcterms:created>
  <dcterms:modified xsi:type="dcterms:W3CDTF">2025-01-13T07:48:44Z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