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4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5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4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9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9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2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Vector background of vibrant colors splashing">
            <a:extLst>
              <a:ext uri="{FF2B5EF4-FFF2-40B4-BE49-F238E27FC236}">
                <a16:creationId xmlns:a16="http://schemas.microsoft.com/office/drawing/2014/main" id="{4D50DC17-796A-546E-0992-F4CA7BA3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15F0C-9BD5-6328-BA33-14F47AF3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SALES OVERVIEW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7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3E780-127E-6C36-E003-7EFE331A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45FAFD-98DF-D5F9-7447-02F8BACF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Vector background of vibrant colors splashing">
            <a:extLst>
              <a:ext uri="{FF2B5EF4-FFF2-40B4-BE49-F238E27FC236}">
                <a16:creationId xmlns:a16="http://schemas.microsoft.com/office/drawing/2014/main" id="{7154A372-0AF3-75FC-6351-EFBC0082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F22A64D-2EB6-CDDA-6EFF-E4C0001BB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E15A3-4A08-4BF3-73F6-6BB757924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6966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KEY POINTS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086A-07D7-0979-471A-756225A0EFD9}"/>
              </a:ext>
            </a:extLst>
          </p:cNvPr>
          <p:cNvSpPr txBox="1"/>
          <p:nvPr/>
        </p:nvSpPr>
        <p:spPr>
          <a:xfrm>
            <a:off x="1052052" y="2113935"/>
            <a:ext cx="885886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10 million dollars.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order 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- 33k.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Orders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29 million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8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61B1D-9FC6-CC45-2463-4D0B2C402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246F9D-DE00-2D09-3C10-910C5E592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Vector background of vibrant colors splashing">
            <a:extLst>
              <a:ext uri="{FF2B5EF4-FFF2-40B4-BE49-F238E27FC236}">
                <a16:creationId xmlns:a16="http://schemas.microsoft.com/office/drawing/2014/main" id="{690D6501-EE66-83C9-2E7A-F90B2EE677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59ACBC-72CC-CC6A-9BF4-ECD681F52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146EF-FE46-3019-BCA3-7D9F7ECAF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6966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Regional Sales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B2EC0-087C-EE50-5709-00D781C1C1E1}"/>
              </a:ext>
            </a:extLst>
          </p:cNvPr>
          <p:cNvSpPr txBox="1"/>
          <p:nvPr/>
        </p:nvSpPr>
        <p:spPr>
          <a:xfrm>
            <a:off x="1052052" y="2113935"/>
            <a:ext cx="88588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USA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5B9BD-94E4-6721-96FF-4BF7F933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805" y="2113935"/>
            <a:ext cx="6578130" cy="394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1E9E7-087B-0A3B-D607-3D255796F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79BB57-071E-8403-D23B-177AC07E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Vector background of vibrant colors splashing">
            <a:extLst>
              <a:ext uri="{FF2B5EF4-FFF2-40B4-BE49-F238E27FC236}">
                <a16:creationId xmlns:a16="http://schemas.microsoft.com/office/drawing/2014/main" id="{934D2FCF-3181-6EB5-30D4-0F8C80CE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2967E5-B0D4-B9EC-1147-36C6416A7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58B7C-22E8-776A-D835-4F35DFF58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6966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Sales by Product line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EB479-EE78-1AEA-6F8E-4C58FB9AA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92" y="2209628"/>
            <a:ext cx="7220958" cy="334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7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A3263-FB4C-642B-5FA3-76019667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5067A4-7B47-5A33-4620-911E43C1A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Vector background of vibrant colors splashing">
            <a:extLst>
              <a:ext uri="{FF2B5EF4-FFF2-40B4-BE49-F238E27FC236}">
                <a16:creationId xmlns:a16="http://schemas.microsoft.com/office/drawing/2014/main" id="{DC9EBF6A-D5F9-C68B-DEF3-592D43D5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70FBB32-D222-AD0E-F3EC-0BA9F99AD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E08A4-526E-D5A0-F384-5F3956C48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568" y="3428998"/>
            <a:ext cx="6774426" cy="595824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rgbClr val="FFC000"/>
                </a:solidFill>
                <a:latin typeface="Castellar" panose="020A0402060406010301" pitchFamily="18" charset="0"/>
              </a:rPr>
              <a:t>THANK YOU</a:t>
            </a:r>
            <a:endParaRPr lang="en-IN" sz="7200" dirty="0">
              <a:solidFill>
                <a:srgbClr val="FFC000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4598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Castellar</vt:lpstr>
      <vt:lpstr>Neue Haas Grotesk Text Pro</vt:lpstr>
      <vt:lpstr>Times New Roman</vt:lpstr>
      <vt:lpstr>SwellVTI</vt:lpstr>
      <vt:lpstr>SALES OVERVIEW</vt:lpstr>
      <vt:lpstr>KEY POINTS</vt:lpstr>
      <vt:lpstr>Regional Sales</vt:lpstr>
      <vt:lpstr>Sales by Product 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Ankur Raj</dc:creator>
  <cp:lastModifiedBy>Ankur Raj</cp:lastModifiedBy>
  <cp:revision>1</cp:revision>
  <dcterms:created xsi:type="dcterms:W3CDTF">2025-04-13T12:55:40Z</dcterms:created>
  <dcterms:modified xsi:type="dcterms:W3CDTF">2025-04-13T13:09:20Z</dcterms:modified>
</cp:coreProperties>
</file>