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9/9/2025</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977923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708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0188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0789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4179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7190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0611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2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41896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3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5042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4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3995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4595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39057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0338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3747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23528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95695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502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1388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542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945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451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56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6342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6118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0166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9/9/2025</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590638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13.xml" /><Relationship Id="rId4" Type="http://schemas.openxmlformats.org/officeDocument/2006/relationships/image" Target="../media/image10.jpeg"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err="1">
                <a:solidFill>
                  <a:schemeClr val="tx1"/>
                </a:solidFill>
                <a:latin typeface="Calibri" charset="0"/>
                <a:ea typeface="宋体" charset="0"/>
                <a:cs typeface="Calibri" charset="0"/>
              </a:rPr>
              <a:t>Mathiyarasi.R</a:t>
            </a:r>
            <a:r>
              <a:rPr lang="en-US" altLang="zh-CN" sz="2400" b="0" i="0" u="none" strike="noStrike" kern="1200" cap="none" spc="0" baseline="0" dirty="0">
                <a:solidFill>
                  <a:schemeClr val="tx1"/>
                </a:solidFill>
                <a:latin typeface="Calibri" charset="0"/>
                <a:ea typeface="宋体" charset="0"/>
                <a:cs typeface="Calibri" charset="0"/>
              </a:rPr>
              <a:t>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AND NMID: 2422k0250 &amp;ashru172422k0250</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B.sc</a:t>
            </a:r>
            <a:r>
              <a:rPr lang="en-US" altLang="zh-CN" sz="2400" b="0" i="0" u="none" strike="noStrike" kern="1200" cap="none" spc="0" baseline="0" dirty="0">
                <a:solidFill>
                  <a:schemeClr val="tx1"/>
                </a:solidFill>
                <a:latin typeface="Calibri" charset="0"/>
                <a:ea typeface="宋体" charset="0"/>
                <a:cs typeface="Calibri" charset="0"/>
              </a:rPr>
              <a:t> (</a:t>
            </a:r>
            <a:r>
              <a:rPr lang="en-US" altLang="zh-CN" sz="2400" dirty="0" err="1">
                <a:latin typeface="Calibri" charset="0"/>
                <a:cs typeface="Calibri" charset="0"/>
              </a:rPr>
              <a:t>cs</a:t>
            </a:r>
            <a:r>
              <a:rPr lang="en-US" altLang="zh-CN" sz="2400" dirty="0">
                <a:latin typeface="Calibri" charset="0"/>
                <a:cs typeface="Calibri" charset="0"/>
              </a:rPr>
              <a:t>)</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Sri </a:t>
            </a:r>
            <a:r>
              <a:rPr lang="en-US" altLang="zh-CN" sz="2400" b="0" i="0" u="none" strike="noStrike" kern="1200" cap="none" spc="0" baseline="0" dirty="0" err="1">
                <a:solidFill>
                  <a:schemeClr val="tx1"/>
                </a:solidFill>
                <a:latin typeface="Calibri" charset="0"/>
                <a:ea typeface="宋体" charset="0"/>
                <a:cs typeface="Calibri" charset="0"/>
              </a:rPr>
              <a:t>vasavi</a:t>
            </a:r>
            <a:r>
              <a:rPr lang="en-US" altLang="zh-CN" sz="2400" b="0" i="0" u="none" strike="noStrike" kern="1200" cap="none" spc="0" baseline="0" dirty="0">
                <a:solidFill>
                  <a:schemeClr val="tx1"/>
                </a:solidFill>
                <a:latin typeface="Calibri" charset="0"/>
                <a:ea typeface="宋体" charset="0"/>
                <a:cs typeface="Calibri" charset="0"/>
              </a:rPr>
              <a:t> college self finance wings </a:t>
            </a:r>
            <a:r>
              <a:rPr lang="en-US" altLang="zh-CN" sz="2400" b="0" i="0" u="none" strike="noStrike" kern="1200" cap="none" spc="0" baseline="0" dirty="0" err="1">
                <a:solidFill>
                  <a:schemeClr val="tx1"/>
                </a:solidFill>
                <a:latin typeface="Calibri" charset="0"/>
                <a:ea typeface="宋体" charset="0"/>
                <a:cs typeface="Calibri" charset="0"/>
              </a:rPr>
              <a:t>Barathiyar</a:t>
            </a:r>
            <a:r>
              <a:rPr lang="en-US" altLang="zh-CN" sz="2400" b="0" i="0" u="none" strike="noStrike" kern="1200" cap="none" spc="0" baseline="0" dirty="0">
                <a:solidFill>
                  <a:schemeClr val="tx1"/>
                </a:solidFill>
                <a:latin typeface="Calibri" charset="0"/>
                <a:ea typeface="宋体" charset="0"/>
                <a:cs typeface="Calibri" charset="0"/>
              </a:rPr>
              <a:t> university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4912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9"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70"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RESULTS AND SCREENSHOTS</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2" name="Picture 1">
            <a:extLst>
              <a:ext uri="{FF2B5EF4-FFF2-40B4-BE49-F238E27FC236}">
                <a16:creationId xmlns:a16="http://schemas.microsoft.com/office/drawing/2014/main" id="{3BA21B8D-236A-7FAB-3DE3-70F92F1416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4420" y="1356137"/>
            <a:ext cx="3194249" cy="5129900"/>
          </a:xfrm>
          <a:prstGeom prst="rect">
            <a:avLst/>
          </a:prstGeom>
        </p:spPr>
      </p:pic>
    </p:spTree>
    <p:extLst>
      <p:ext uri="{BB962C8B-B14F-4D97-AF65-F5344CB8AC3E}">
        <p14:creationId xmlns:p14="http://schemas.microsoft.com/office/powerpoint/2010/main" val="205481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0" name="文本框"/>
          <p:cNvSpPr>
            <a:spLocks noGrp="1"/>
          </p:cNvSpPr>
          <p:nvPr>
            <p:ph type="title"/>
          </p:nvPr>
        </p:nvSpPr>
        <p:spPr>
          <a:xfrm>
            <a:off x="755332" y="385444"/>
            <a:ext cx="4578668"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2" name="矩形"/>
          <p:cNvSpPr>
            <a:spLocks/>
          </p:cNvSpPr>
          <p:nvPr/>
        </p:nvSpPr>
        <p:spPr>
          <a:xfrm>
            <a:off x="2851849" y="1483155"/>
            <a:ext cx="6335904" cy="481964"/>
          </a:xfrm>
          <a:prstGeom prst="rect">
            <a:avLst/>
          </a:prstGeom>
          <a:noFill/>
          <a:ln w="12700" cap="flat" cmpd="sng">
            <a:noFill/>
            <a:prstDash val="solid"/>
            <a:miter/>
          </a:ln>
        </p:spPr>
      </p:sp>
      <p:sp>
        <p:nvSpPr>
          <p:cNvPr id="183" name="矩形"/>
          <p:cNvSpPr>
            <a:spLocks/>
          </p:cNvSpPr>
          <p:nvPr/>
        </p:nvSpPr>
        <p:spPr>
          <a:xfrm>
            <a:off x="5677494" y="3007132"/>
            <a:ext cx="857235" cy="386715"/>
          </a:xfrm>
          <a:prstGeom prst="rect">
            <a:avLst/>
          </a:prstGeom>
          <a:noFill/>
          <a:ln w="12700" cap="flat" cmpd="sng">
            <a:noFill/>
            <a:prstDash val="solid"/>
            <a:miter/>
          </a:ln>
        </p:spPr>
      </p:sp>
      <p:sp>
        <p:nvSpPr>
          <p:cNvPr id="184" name="矩形"/>
          <p:cNvSpPr>
            <a:spLocks/>
          </p:cNvSpPr>
          <p:nvPr/>
        </p:nvSpPr>
        <p:spPr>
          <a:xfrm>
            <a:off x="1631243" y="1337207"/>
            <a:ext cx="9359858" cy="49777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charset="0"/>
                <a:ea typeface="宋体" charset="0"/>
                <a:cs typeface="Lucida Sans"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lang="zh-CN" altLang="en-US" sz="36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8970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5667288" y="3017647"/>
            <a:ext cx="857235" cy="358140"/>
          </a:xfrm>
          <a:prstGeom prst="rect">
            <a:avLst/>
          </a:prstGeom>
          <a:noFill/>
          <a:ln w="12700" cap="flat" cmpd="sng">
            <a:noFill/>
            <a:prstDash val="solid"/>
            <a:miter/>
          </a:ln>
        </p:spPr>
      </p:sp>
      <p:sp>
        <p:nvSpPr>
          <p:cNvPr id="84" name="矩形"/>
          <p:cNvSpPr>
            <a:spLocks/>
          </p:cNvSpPr>
          <p:nvPr/>
        </p:nvSpPr>
        <p:spPr>
          <a:xfrm>
            <a:off x="3216568" y="1912763"/>
            <a:ext cx="7703882" cy="16059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0" b="0" i="0" u="none" strike="noStrike" kern="1200" cap="none" spc="0" baseline="0">
                <a:solidFill>
                  <a:schemeClr val="tx1"/>
                </a:solidFill>
                <a:latin typeface="Droid Sans" charset="0"/>
                <a:ea typeface="宋体" charset="0"/>
                <a:cs typeface="Lucida Sans" charset="0"/>
              </a:rPr>
              <a:t>My Bio Data</a:t>
            </a:r>
            <a:endParaRPr lang="zh-CN" altLang="en-US" sz="100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0549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8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0"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1"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2"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4"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6"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8"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995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2"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1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5" name="矩形"/>
          <p:cNvSpPr>
            <a:spLocks/>
          </p:cNvSpPr>
          <p:nvPr/>
        </p:nvSpPr>
        <p:spPr>
          <a:xfrm>
            <a:off x="1487770" y="1413647"/>
            <a:ext cx="10655837"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charset="0"/>
                <a:ea typeface="宋体" charset="0"/>
                <a:cs typeface="Lucida Sans"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lang="zh-CN" altLang="en-US" sz="36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80853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0"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3"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4"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6" name="矩形"/>
          <p:cNvSpPr>
            <a:spLocks/>
          </p:cNvSpPr>
          <p:nvPr/>
        </p:nvSpPr>
        <p:spPr>
          <a:xfrm>
            <a:off x="5667288" y="3008988"/>
            <a:ext cx="857235" cy="815339"/>
          </a:xfrm>
          <a:prstGeom prst="rect">
            <a:avLst/>
          </a:prstGeom>
          <a:noFill/>
          <a:ln w="12700" cap="flat" cmpd="sng">
            <a:noFill/>
            <a:prstDash val="solid"/>
            <a:miter/>
          </a:ln>
        </p:spPr>
      </p:sp>
      <p:sp>
        <p:nvSpPr>
          <p:cNvPr id="127" name="矩形"/>
          <p:cNvSpPr>
            <a:spLocks/>
          </p:cNvSpPr>
          <p:nvPr/>
        </p:nvSpPr>
        <p:spPr>
          <a:xfrm>
            <a:off x="1852564" y="2208034"/>
            <a:ext cx="6839896" cy="1720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charset="0"/>
                <a:ea typeface="宋体" charset="0"/>
                <a:cs typeface="Lucida Sans" charset="0"/>
              </a:rPr>
              <a:t>Creating Web page in digital portfolio  to bio data.Using the language HTML CSS JavaScript .</a:t>
            </a:r>
            <a:endParaRPr lang="zh-CN" altLang="en-US" sz="36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33244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6" name="矩形"/>
          <p:cNvSpPr>
            <a:spLocks/>
          </p:cNvSpPr>
          <p:nvPr/>
        </p:nvSpPr>
        <p:spPr>
          <a:xfrm>
            <a:off x="3219944" y="1699392"/>
            <a:ext cx="5899185" cy="634365"/>
          </a:xfrm>
          <a:prstGeom prst="rect">
            <a:avLst/>
          </a:prstGeom>
          <a:noFill/>
          <a:ln w="12700" cap="flat" cmpd="sng">
            <a:noFill/>
            <a:prstDash val="solid"/>
            <a:miter/>
          </a:ln>
        </p:spPr>
      </p:sp>
      <p:sp>
        <p:nvSpPr>
          <p:cNvPr id="137" name="矩形"/>
          <p:cNvSpPr>
            <a:spLocks/>
          </p:cNvSpPr>
          <p:nvPr/>
        </p:nvSpPr>
        <p:spPr>
          <a:xfrm>
            <a:off x="3504039" y="2273718"/>
            <a:ext cx="4607930" cy="10629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charset="0"/>
                <a:ea typeface="宋体" charset="0"/>
                <a:cs typeface="Lucida Sans" charset="0"/>
              </a:rPr>
              <a:t>All the user and humans are the end user.</a:t>
            </a:r>
            <a:endParaRPr lang="zh-CN" altLang="en-US" sz="32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83466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0"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4"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TOOLS AND TECHNIQUES</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5"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7" name="矩形"/>
          <p:cNvSpPr>
            <a:spLocks/>
          </p:cNvSpPr>
          <p:nvPr/>
        </p:nvSpPr>
        <p:spPr>
          <a:xfrm>
            <a:off x="3715311" y="2061337"/>
            <a:ext cx="4391933" cy="27774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3000" b="0" i="0" u="none" strike="noStrike" kern="1200" cap="none" spc="0" baseline="0">
                <a:solidFill>
                  <a:schemeClr val="tx1"/>
                </a:solidFill>
                <a:latin typeface="Droid Sans" charset="0"/>
                <a:ea typeface="宋体" charset="0"/>
                <a:cs typeface="Lucida Sans" charset="0"/>
              </a:rPr>
              <a:t>Digital portfolio </a:t>
            </a:r>
          </a:p>
          <a:p>
            <a:pPr marL="0" indent="0" algn="l">
              <a:lnSpc>
                <a:spcPct val="100000"/>
              </a:lnSpc>
              <a:spcBef>
                <a:spcPts val="0"/>
              </a:spcBef>
              <a:spcAft>
                <a:spcPts val="0"/>
              </a:spcAft>
              <a:buFont typeface="Droid Sans" charset="0"/>
              <a:buChar char="●"/>
            </a:pPr>
            <a:r>
              <a:rPr lang="en-US" altLang="zh-CN" sz="3000" b="0" i="0" u="none" strike="noStrike" kern="1200" cap="none" spc="0" baseline="0">
                <a:solidFill>
                  <a:schemeClr val="tx1"/>
                </a:solidFill>
                <a:latin typeface="Droid Sans" charset="0"/>
                <a:ea typeface="宋体" charset="0"/>
                <a:cs typeface="Lucida Sans" charset="0"/>
              </a:rPr>
              <a:t>visual basic stdio</a:t>
            </a:r>
          </a:p>
          <a:p>
            <a:pPr marL="0" indent="0" algn="l">
              <a:lnSpc>
                <a:spcPct val="100000"/>
              </a:lnSpc>
              <a:spcBef>
                <a:spcPts val="0"/>
              </a:spcBef>
              <a:spcAft>
                <a:spcPts val="0"/>
              </a:spcAft>
              <a:buFont typeface="Droid Sans" charset="0"/>
              <a:buChar char="●"/>
            </a:pPr>
            <a:r>
              <a:rPr lang="en-US" altLang="zh-CN" sz="3000" b="0" i="0" u="none" strike="noStrike" kern="1200" cap="none" spc="0" baseline="0">
                <a:solidFill>
                  <a:schemeClr val="tx1"/>
                </a:solidFill>
                <a:latin typeface="Droid Sans" charset="0"/>
                <a:ea typeface="宋体" charset="0"/>
                <a:cs typeface="Lucida Sans" charset="0"/>
              </a:rPr>
              <a:t>Code pee</a:t>
            </a:r>
          </a:p>
          <a:p>
            <a:pPr marL="0" indent="0" algn="l">
              <a:lnSpc>
                <a:spcPct val="100000"/>
              </a:lnSpc>
              <a:spcBef>
                <a:spcPts val="0"/>
              </a:spcBef>
              <a:spcAft>
                <a:spcPts val="0"/>
              </a:spcAft>
              <a:buFont typeface="Droid Sans" charset="0"/>
              <a:buChar char="●"/>
            </a:pPr>
            <a:r>
              <a:rPr lang="en-US" altLang="zh-CN" sz="3000" b="0" i="0" u="none" strike="noStrike" kern="1200" cap="none" spc="0" baseline="0">
                <a:solidFill>
                  <a:schemeClr val="tx1"/>
                </a:solidFill>
                <a:latin typeface="Droid Sans" charset="0"/>
                <a:ea typeface="宋体" charset="0"/>
                <a:cs typeface="Lucida Sans" charset="0"/>
              </a:rPr>
              <a:t>HTML</a:t>
            </a:r>
          </a:p>
          <a:p>
            <a:pPr marL="0" indent="0" algn="l">
              <a:lnSpc>
                <a:spcPct val="100000"/>
              </a:lnSpc>
              <a:spcBef>
                <a:spcPts val="0"/>
              </a:spcBef>
              <a:spcAft>
                <a:spcPts val="0"/>
              </a:spcAft>
              <a:buFont typeface="Droid Sans" charset="0"/>
              <a:buChar char="●"/>
            </a:pPr>
            <a:r>
              <a:rPr lang="en-US" altLang="zh-CN" sz="3000" b="0" i="0" u="none" strike="noStrike" kern="1200" cap="none" spc="0" baseline="0">
                <a:solidFill>
                  <a:schemeClr val="tx1"/>
                </a:solidFill>
                <a:latin typeface="Droid Sans" charset="0"/>
                <a:ea typeface="宋体" charset="0"/>
                <a:cs typeface="Lucida Sans" charset="0"/>
              </a:rPr>
              <a:t>CSS</a:t>
            </a:r>
          </a:p>
          <a:p>
            <a:pPr marL="0" indent="0" algn="l">
              <a:lnSpc>
                <a:spcPct val="100000"/>
              </a:lnSpc>
              <a:spcBef>
                <a:spcPts val="0"/>
              </a:spcBef>
              <a:spcAft>
                <a:spcPts val="0"/>
              </a:spcAft>
              <a:buFont typeface="Droid Sans" charset="0"/>
              <a:buChar char="●"/>
            </a:pPr>
            <a:r>
              <a:rPr lang="en-US" altLang="zh-CN" sz="3000" b="0" i="0" u="none" strike="noStrike" kern="1200" cap="none" spc="0" baseline="0">
                <a:solidFill>
                  <a:schemeClr val="tx1"/>
                </a:solidFill>
                <a:latin typeface="Droid Sans" charset="0"/>
                <a:ea typeface="宋体" charset="0"/>
                <a:cs typeface="Lucida Sans" charset="0"/>
              </a:rPr>
              <a:t>Javascript</a:t>
            </a:r>
            <a:endParaRPr lang="zh-CN" altLang="en-US" sz="30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356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39774" y="291147"/>
            <a:ext cx="8794750" cy="6134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charset="0"/>
                <a:ea typeface="宋体" charset="0"/>
                <a:cs typeface="Trebuchet MS" charset="0"/>
              </a:rPr>
              <a:t>POTFOLIO DESIGN AND LAYOUT</a:t>
            </a:r>
            <a:endParaRPr lang="zh-CN" altLang="en-US" sz="4000" b="0" i="0" u="none" strike="noStrike" kern="1200" cap="none" spc="0" baseline="0">
              <a:solidFill>
                <a:schemeClr val="tx1"/>
              </a:solidFill>
              <a:latin typeface="Trebuchet MS" charset="0"/>
              <a:ea typeface="宋体" charset="0"/>
              <a:cs typeface="Trebuchet MS" charset="0"/>
            </a:endParaRPr>
          </a:p>
        </p:txBody>
      </p:sp>
      <p:sp>
        <p:nvSpPr>
          <p:cNvPr id="154"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5" name="矩形"/>
          <p:cNvSpPr>
            <a:spLocks/>
          </p:cNvSpPr>
          <p:nvPr/>
        </p:nvSpPr>
        <p:spPr>
          <a:xfrm rot="39554">
            <a:off x="3932280" y="1914256"/>
            <a:ext cx="4317123" cy="4384047"/>
          </a:xfrm>
          <a:prstGeom prst="rect">
            <a:avLst/>
          </a:prstGeom>
          <a:solidFill>
            <a:srgbClr val="FFFFFF"/>
          </a:solidFill>
          <a:ln w="12700" cap="flat" cmpd="sng">
            <a:solidFill>
              <a:srgbClr val="000000"/>
            </a:solidFill>
            <a:prstDash val="solid"/>
            <a:miter/>
          </a:ln>
        </p:spPr>
      </p:sp>
      <p:sp>
        <p:nvSpPr>
          <p:cNvPr id="156" name="椭圆"/>
          <p:cNvSpPr>
            <a:spLocks/>
          </p:cNvSpPr>
          <p:nvPr/>
        </p:nvSpPr>
        <p:spPr>
          <a:xfrm>
            <a:off x="5376011" y="2421015"/>
            <a:ext cx="863987" cy="935985"/>
          </a:xfrm>
          <a:prstGeom prst="ellipse">
            <a:avLst/>
          </a:prstGeom>
          <a:solidFill>
            <a:srgbClr val="FFFFFF"/>
          </a:solidFill>
          <a:ln w="12700" cap="flat" cmpd="sng">
            <a:solidFill>
              <a:srgbClr val="000000"/>
            </a:solidFill>
            <a:prstDash val="solid"/>
            <a:miter/>
          </a:ln>
        </p:spPr>
      </p:sp>
      <p:sp>
        <p:nvSpPr>
          <p:cNvPr id="157" name="矩形"/>
          <p:cNvSpPr>
            <a:spLocks/>
          </p:cNvSpPr>
          <p:nvPr/>
        </p:nvSpPr>
        <p:spPr>
          <a:xfrm>
            <a:off x="4438075" y="5089174"/>
            <a:ext cx="3316449" cy="287996"/>
          </a:xfrm>
          <a:prstGeom prst="rect">
            <a:avLst/>
          </a:prstGeom>
          <a:solidFill>
            <a:srgbClr val="FFFFFF"/>
          </a:solidFill>
          <a:ln w="12700" cap="flat" cmpd="sng">
            <a:solidFill>
              <a:srgbClr val="000000"/>
            </a:solidFill>
            <a:prstDash val="solid"/>
            <a:miter/>
          </a:ln>
        </p:spPr>
      </p:sp>
      <p:sp>
        <p:nvSpPr>
          <p:cNvPr id="158" name="矩形"/>
          <p:cNvSpPr>
            <a:spLocks/>
          </p:cNvSpPr>
          <p:nvPr/>
        </p:nvSpPr>
        <p:spPr>
          <a:xfrm>
            <a:off x="4443400" y="5660966"/>
            <a:ext cx="3455947" cy="213747"/>
          </a:xfrm>
          <a:prstGeom prst="rect">
            <a:avLst/>
          </a:prstGeom>
          <a:solidFill>
            <a:srgbClr val="FFFFFF"/>
          </a:solidFill>
          <a:ln w="12700" cap="flat" cmpd="sng">
            <a:solidFill>
              <a:srgbClr val="000000"/>
            </a:solidFill>
            <a:prstDash val="solid"/>
            <a:miter/>
          </a:ln>
        </p:spPr>
      </p:sp>
    </p:spTree>
    <p:extLst>
      <p:ext uri="{BB962C8B-B14F-4D97-AF65-F5344CB8AC3E}">
        <p14:creationId xmlns:p14="http://schemas.microsoft.com/office/powerpoint/2010/main" val="86128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9" name="文本框"/>
          <p:cNvSpPr txBox="1">
            <a:spLocks/>
          </p:cNvSpPr>
          <p:nvPr/>
        </p:nvSpPr>
        <p:spPr>
          <a:xfrm>
            <a:off x="2491330" y="1702227"/>
            <a:ext cx="8135876" cy="32918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Features of Biodata Website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User-friendly Interface – Simple and clean design for easy navigation.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Personal Information Section – Displays name, photo, contact details, etc.Features of Biodata Website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Facilities of Biodata Website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Provides a digital platform for presenting biodata.</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Accessible anytime, anywhere via the internet.</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08049618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421</TotalTim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rajanmathi269@gmail.com</cp:lastModifiedBy>
  <cp:revision>24</cp:revision>
  <dcterms:created xsi:type="dcterms:W3CDTF">2024-03-29T15:07:22Z</dcterms:created>
  <dcterms:modified xsi:type="dcterms:W3CDTF">2025-09-09T08:40:42Z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