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24000"/>
            <a:ext cx="8825658" cy="1989221"/>
          </a:xfrm>
        </p:spPr>
        <p:txBody>
          <a:bodyPr/>
          <a:lstStyle/>
          <a:p>
            <a:r>
              <a:rPr lang="en-US" dirty="0" smtClean="0"/>
              <a:t>  						</a:t>
            </a:r>
            <a:r>
              <a:rPr lang="en-US" dirty="0" err="1" smtClean="0"/>
              <a:t>ECMAScript</a:t>
            </a:r>
            <a:r>
              <a:rPr lang="en-US" dirty="0" smtClean="0"/>
              <a:t> </a:t>
            </a:r>
            <a:r>
              <a:rPr lang="en-US" b="1" dirty="0"/>
              <a:t>6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817846" cy="3601357"/>
          </a:xfrm>
        </p:spPr>
        <p:txBody>
          <a:bodyPr/>
          <a:lstStyle/>
          <a:p>
            <a:r>
              <a:rPr lang="en-US" sz="2400" dirty="0" smtClean="0"/>
              <a:t>JavaScript was released as version 1.0 in March 1996.</a:t>
            </a:r>
          </a:p>
          <a:p>
            <a:endParaRPr lang="en-US" sz="2400" dirty="0" smtClean="0"/>
          </a:p>
          <a:p>
            <a:r>
              <a:rPr lang="en-US" sz="2400" dirty="0"/>
              <a:t>JavaScript </a:t>
            </a:r>
            <a:r>
              <a:rPr lang="en-US" sz="2400" dirty="0" smtClean="0"/>
              <a:t>was created by Brendan </a:t>
            </a:r>
            <a:r>
              <a:rPr lang="en-US" sz="2400" dirty="0" err="1" smtClean="0"/>
              <a:t>eich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smtClean="0"/>
              <a:t>ECMA </a:t>
            </a:r>
            <a:r>
              <a:rPr lang="en-US" sz="2400" dirty="0" smtClean="0"/>
              <a:t>international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ECMAScript</a:t>
            </a:r>
            <a:r>
              <a:rPr lang="en-US" sz="2400" dirty="0" smtClean="0"/>
              <a:t> </a:t>
            </a:r>
            <a:r>
              <a:rPr lang="en-US" sz="2400" dirty="0"/>
              <a:t>6 is also known as ES6 and </a:t>
            </a:r>
            <a:r>
              <a:rPr lang="en-US" sz="2400" dirty="0" err="1"/>
              <a:t>ECMAScript</a:t>
            </a:r>
            <a:r>
              <a:rPr lang="en-US" sz="2400" dirty="0"/>
              <a:t> 2015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        ECMAScript 6 </vt:lpstr>
      <vt:lpstr>ECMAScript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</dc:title>
  <dc:creator>Rajan Magar</dc:creator>
  <cp:lastModifiedBy>Rajan Magar</cp:lastModifiedBy>
  <cp:revision>2</cp:revision>
  <dcterms:created xsi:type="dcterms:W3CDTF">2020-06-14T07:02:04Z</dcterms:created>
  <dcterms:modified xsi:type="dcterms:W3CDTF">2020-06-14T07:39:32Z</dcterms:modified>
</cp:coreProperties>
</file>