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8A48"/>
    <a:srgbClr val="F9EFA0"/>
    <a:srgbClr val="FFEA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F48-D327-4878-8EFE-C8F634FD84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46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F48-D327-4878-8EFE-C8F634FD84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4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F48-D327-4878-8EFE-C8F634FD84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80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F48-D327-4878-8EFE-C8F634FD84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00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F48-D327-4878-8EFE-C8F634FD84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F48-D327-4878-8EFE-C8F634FD84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30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F48-D327-4878-8EFE-C8F634FD84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13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F48-D327-4878-8EFE-C8F634FD84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1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F48-D327-4878-8EFE-C8F634FD84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2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F48-D327-4878-8EFE-C8F634FD84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63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2F48-D327-4878-8EFE-C8F634FD84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1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852F48-D327-4878-8EFE-C8F634FD84EF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10B059-E487-43E4-B94C-B16669A01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1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rgbClr val="F9EFA0"/>
            </a:gs>
            <a:gs pos="39000">
              <a:srgbClr val="BA8A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3ED638D-EB95-A7BB-62C9-B6BE5F37F495}"/>
              </a:ext>
            </a:extLst>
          </p:cNvPr>
          <p:cNvSpPr/>
          <p:nvPr/>
        </p:nvSpPr>
        <p:spPr>
          <a:xfrm>
            <a:off x="1" y="1"/>
            <a:ext cx="9144000" cy="9143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blipFill dpi="0" rotWithShape="1"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9583B145-AFC7-D7F6-2B94-9E69DF50DD95}"/>
              </a:ext>
            </a:extLst>
          </p:cNvPr>
          <p:cNvGrpSpPr/>
          <p:nvPr/>
        </p:nvGrpSpPr>
        <p:grpSpPr>
          <a:xfrm>
            <a:off x="2326639" y="1611965"/>
            <a:ext cx="4490723" cy="4490672"/>
            <a:chOff x="3781371" y="1114381"/>
            <a:chExt cx="4624041" cy="4623990"/>
          </a:xfrm>
          <a:solidFill>
            <a:srgbClr val="000000"/>
          </a:solidFill>
        </p:grpSpPr>
        <p:sp useBgFill="1">
          <p:nvSpPr>
            <p:cNvPr id="7" name="Freeform: Shape 6">
              <a:extLst>
                <a:ext uri="{FF2B5EF4-FFF2-40B4-BE49-F238E27FC236}">
                  <a16:creationId xmlns:a16="http://schemas.microsoft.com/office/drawing/2014/main" id="{077726A6-4D63-5463-A326-4C7184F1C06E}"/>
                </a:ext>
              </a:extLst>
            </p:cNvPr>
            <p:cNvSpPr/>
            <p:nvPr/>
          </p:nvSpPr>
          <p:spPr>
            <a:xfrm>
              <a:off x="3781371" y="3623398"/>
              <a:ext cx="2114986" cy="2114973"/>
            </a:xfrm>
            <a:custGeom>
              <a:avLst/>
              <a:gdLst>
                <a:gd name="connsiteX0" fmla="*/ 51429 w 2114986"/>
                <a:gd name="connsiteY0" fmla="*/ 2115101 h 2114973"/>
                <a:gd name="connsiteX1" fmla="*/ 15105 w 2114986"/>
                <a:gd name="connsiteY1" fmla="*/ 2100047 h 2114973"/>
                <a:gd name="connsiteX2" fmla="*/ 15105 w 2114986"/>
                <a:gd name="connsiteY2" fmla="*/ 2027399 h 2114973"/>
                <a:gd name="connsiteX3" fmla="*/ 2027311 w 2114986"/>
                <a:gd name="connsiteY3" fmla="*/ 15194 h 2114973"/>
                <a:gd name="connsiteX4" fmla="*/ 2099959 w 2114986"/>
                <a:gd name="connsiteY4" fmla="*/ 15194 h 2114973"/>
                <a:gd name="connsiteX5" fmla="*/ 2099959 w 2114986"/>
                <a:gd name="connsiteY5" fmla="*/ 87842 h 2114973"/>
                <a:gd name="connsiteX6" fmla="*/ 87753 w 2114986"/>
                <a:gd name="connsiteY6" fmla="*/ 2100047 h 2114973"/>
                <a:gd name="connsiteX7" fmla="*/ 51429 w 2114986"/>
                <a:gd name="connsiteY7" fmla="*/ 2115101 h 211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4986" h="2114973">
                  <a:moveTo>
                    <a:pt x="51429" y="2115101"/>
                  </a:moveTo>
                  <a:cubicBezTo>
                    <a:pt x="38276" y="2115101"/>
                    <a:pt x="25124" y="2110066"/>
                    <a:pt x="15105" y="2100047"/>
                  </a:cubicBezTo>
                  <a:cubicBezTo>
                    <a:pt x="-4984" y="2079959"/>
                    <a:pt x="-4984" y="2047488"/>
                    <a:pt x="15105" y="2027399"/>
                  </a:cubicBezTo>
                  <a:lnTo>
                    <a:pt x="2027311" y="15194"/>
                  </a:lnTo>
                  <a:cubicBezTo>
                    <a:pt x="2047399" y="-4895"/>
                    <a:pt x="2079870" y="-4895"/>
                    <a:pt x="2099959" y="15194"/>
                  </a:cubicBezTo>
                  <a:cubicBezTo>
                    <a:pt x="2120047" y="35282"/>
                    <a:pt x="2120047" y="67753"/>
                    <a:pt x="2099959" y="87842"/>
                  </a:cubicBezTo>
                  <a:lnTo>
                    <a:pt x="87753" y="2100047"/>
                  </a:lnTo>
                  <a:cubicBezTo>
                    <a:pt x="77735" y="2110066"/>
                    <a:pt x="64582" y="2115101"/>
                    <a:pt x="51429" y="2115101"/>
                  </a:cubicBezTo>
                  <a:close/>
                </a:path>
              </a:pathLst>
            </a:custGeom>
            <a:ln w="513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 useBgFill="1">
          <p:nvSpPr>
            <p:cNvPr id="8" name="Freeform: Shape 7">
              <a:extLst>
                <a:ext uri="{FF2B5EF4-FFF2-40B4-BE49-F238E27FC236}">
                  <a16:creationId xmlns:a16="http://schemas.microsoft.com/office/drawing/2014/main" id="{58FC31E9-4D0B-569B-B473-72E500A90B28}"/>
                </a:ext>
              </a:extLst>
            </p:cNvPr>
            <p:cNvSpPr/>
            <p:nvPr/>
          </p:nvSpPr>
          <p:spPr>
            <a:xfrm>
              <a:off x="6690180" y="2187662"/>
              <a:ext cx="667780" cy="667909"/>
            </a:xfrm>
            <a:custGeom>
              <a:avLst/>
              <a:gdLst>
                <a:gd name="connsiteX0" fmla="*/ 334070 w 667780"/>
                <a:gd name="connsiteY0" fmla="*/ 667960 h 667909"/>
                <a:gd name="connsiteX1" fmla="*/ 97939 w 667780"/>
                <a:gd name="connsiteY1" fmla="*/ 570137 h 667909"/>
                <a:gd name="connsiteX2" fmla="*/ 116 w 667780"/>
                <a:gd name="connsiteY2" fmla="*/ 334006 h 667909"/>
                <a:gd name="connsiteX3" fmla="*/ 97939 w 667780"/>
                <a:gd name="connsiteY3" fmla="*/ 97874 h 667909"/>
                <a:gd name="connsiteX4" fmla="*/ 97939 w 667780"/>
                <a:gd name="connsiteY4" fmla="*/ 97874 h 667909"/>
                <a:gd name="connsiteX5" fmla="*/ 97939 w 667780"/>
                <a:gd name="connsiteY5" fmla="*/ 97874 h 667909"/>
                <a:gd name="connsiteX6" fmla="*/ 334070 w 667780"/>
                <a:gd name="connsiteY6" fmla="*/ 51 h 667909"/>
                <a:gd name="connsiteX7" fmla="*/ 570253 w 667780"/>
                <a:gd name="connsiteY7" fmla="*/ 97874 h 667909"/>
                <a:gd name="connsiteX8" fmla="*/ 570253 w 667780"/>
                <a:gd name="connsiteY8" fmla="*/ 570137 h 667909"/>
                <a:gd name="connsiteX9" fmla="*/ 334070 w 667780"/>
                <a:gd name="connsiteY9" fmla="*/ 667960 h 667909"/>
                <a:gd name="connsiteX10" fmla="*/ 334070 w 667780"/>
                <a:gd name="connsiteY10" fmla="*/ 102858 h 667909"/>
                <a:gd name="connsiteX11" fmla="*/ 170587 w 667780"/>
                <a:gd name="connsiteY11" fmla="*/ 170573 h 667909"/>
                <a:gd name="connsiteX12" fmla="*/ 170587 w 667780"/>
                <a:gd name="connsiteY12" fmla="*/ 170573 h 667909"/>
                <a:gd name="connsiteX13" fmla="*/ 102871 w 667780"/>
                <a:gd name="connsiteY13" fmla="*/ 334057 h 667909"/>
                <a:gd name="connsiteX14" fmla="*/ 170587 w 667780"/>
                <a:gd name="connsiteY14" fmla="*/ 497541 h 667909"/>
                <a:gd name="connsiteX15" fmla="*/ 334070 w 667780"/>
                <a:gd name="connsiteY15" fmla="*/ 565257 h 667909"/>
                <a:gd name="connsiteX16" fmla="*/ 497606 w 667780"/>
                <a:gd name="connsiteY16" fmla="*/ 497541 h 667909"/>
                <a:gd name="connsiteX17" fmla="*/ 497606 w 667780"/>
                <a:gd name="connsiteY17" fmla="*/ 170573 h 667909"/>
                <a:gd name="connsiteX18" fmla="*/ 334070 w 667780"/>
                <a:gd name="connsiteY18" fmla="*/ 102858 h 66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7780" h="667909">
                  <a:moveTo>
                    <a:pt x="334070" y="667960"/>
                  </a:moveTo>
                  <a:cubicBezTo>
                    <a:pt x="244879" y="667960"/>
                    <a:pt x="161030" y="633229"/>
                    <a:pt x="97939" y="570137"/>
                  </a:cubicBezTo>
                  <a:cubicBezTo>
                    <a:pt x="34847" y="507097"/>
                    <a:pt x="116" y="423249"/>
                    <a:pt x="116" y="334006"/>
                  </a:cubicBezTo>
                  <a:cubicBezTo>
                    <a:pt x="116" y="244763"/>
                    <a:pt x="34898" y="160914"/>
                    <a:pt x="97939" y="97874"/>
                  </a:cubicBezTo>
                  <a:lnTo>
                    <a:pt x="97939" y="97874"/>
                  </a:lnTo>
                  <a:lnTo>
                    <a:pt x="97939" y="97874"/>
                  </a:lnTo>
                  <a:cubicBezTo>
                    <a:pt x="161030" y="34782"/>
                    <a:pt x="244827" y="51"/>
                    <a:pt x="334070" y="51"/>
                  </a:cubicBezTo>
                  <a:cubicBezTo>
                    <a:pt x="423313" y="51"/>
                    <a:pt x="507162" y="34782"/>
                    <a:pt x="570253" y="97874"/>
                  </a:cubicBezTo>
                  <a:cubicBezTo>
                    <a:pt x="700444" y="228116"/>
                    <a:pt x="700444" y="439946"/>
                    <a:pt x="570253" y="570137"/>
                  </a:cubicBezTo>
                  <a:cubicBezTo>
                    <a:pt x="507162" y="633229"/>
                    <a:pt x="423313" y="667960"/>
                    <a:pt x="334070" y="667960"/>
                  </a:cubicBezTo>
                  <a:close/>
                  <a:moveTo>
                    <a:pt x="334070" y="102858"/>
                  </a:moveTo>
                  <a:cubicBezTo>
                    <a:pt x="272314" y="102858"/>
                    <a:pt x="214258" y="126902"/>
                    <a:pt x="170587" y="170573"/>
                  </a:cubicBezTo>
                  <a:lnTo>
                    <a:pt x="170587" y="170573"/>
                  </a:lnTo>
                  <a:cubicBezTo>
                    <a:pt x="126864" y="214244"/>
                    <a:pt x="102871" y="272301"/>
                    <a:pt x="102871" y="334057"/>
                  </a:cubicBezTo>
                  <a:cubicBezTo>
                    <a:pt x="102871" y="395813"/>
                    <a:pt x="126916" y="453870"/>
                    <a:pt x="170587" y="497541"/>
                  </a:cubicBezTo>
                  <a:cubicBezTo>
                    <a:pt x="214258" y="541212"/>
                    <a:pt x="272263" y="565257"/>
                    <a:pt x="334070" y="565257"/>
                  </a:cubicBezTo>
                  <a:cubicBezTo>
                    <a:pt x="395878" y="565257"/>
                    <a:pt x="453883" y="541212"/>
                    <a:pt x="497606" y="497541"/>
                  </a:cubicBezTo>
                  <a:cubicBezTo>
                    <a:pt x="587722" y="407424"/>
                    <a:pt x="587722" y="260741"/>
                    <a:pt x="497606" y="170573"/>
                  </a:cubicBezTo>
                  <a:cubicBezTo>
                    <a:pt x="453883" y="126851"/>
                    <a:pt x="395826" y="102858"/>
                    <a:pt x="334070" y="102858"/>
                  </a:cubicBezTo>
                  <a:close/>
                </a:path>
              </a:pathLst>
            </a:custGeom>
            <a:ln w="513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 useBgFill="1">
          <p:nvSpPr>
            <p:cNvPr id="9" name="Freeform: Shape 8">
              <a:extLst>
                <a:ext uri="{FF2B5EF4-FFF2-40B4-BE49-F238E27FC236}">
                  <a16:creationId xmlns:a16="http://schemas.microsoft.com/office/drawing/2014/main" id="{E27D372E-A44B-FF46-EF5E-2B54B0BBFCBB}"/>
                </a:ext>
              </a:extLst>
            </p:cNvPr>
            <p:cNvSpPr/>
            <p:nvPr/>
          </p:nvSpPr>
          <p:spPr>
            <a:xfrm>
              <a:off x="3895824" y="1114381"/>
              <a:ext cx="4509588" cy="4509572"/>
            </a:xfrm>
            <a:custGeom>
              <a:avLst/>
              <a:gdLst>
                <a:gd name="connsiteX0" fmla="*/ 3174533 w 4509588"/>
                <a:gd name="connsiteY0" fmla="*/ 2684874 h 4509572"/>
                <a:gd name="connsiteX1" fmla="*/ 4508913 w 4509588"/>
                <a:gd name="connsiteY1" fmla="*/ 190489 h 4509572"/>
                <a:gd name="connsiteX2" fmla="*/ 4458615 w 4509588"/>
                <a:gd name="connsiteY2" fmla="*/ 51153 h 4509572"/>
                <a:gd name="connsiteX3" fmla="*/ 4319227 w 4509588"/>
                <a:gd name="connsiteY3" fmla="*/ 854 h 4509572"/>
                <a:gd name="connsiteX4" fmla="*/ 1824688 w 4509588"/>
                <a:gd name="connsiteY4" fmla="*/ 1335594 h 4509572"/>
                <a:gd name="connsiteX5" fmla="*/ 866855 w 4509588"/>
                <a:gd name="connsiteY5" fmla="*/ 1311293 h 4509572"/>
                <a:gd name="connsiteX6" fmla="*/ 489948 w 4509588"/>
                <a:gd name="connsiteY6" fmla="*/ 1461880 h 4509572"/>
                <a:gd name="connsiteX7" fmla="*/ 53290 w 4509588"/>
                <a:gd name="connsiteY7" fmla="*/ 1898539 h 4509572"/>
                <a:gd name="connsiteX8" fmla="*/ 6330 w 4509588"/>
                <a:gd name="connsiteY8" fmla="*/ 2073172 h 4509572"/>
                <a:gd name="connsiteX9" fmla="*/ 134261 w 4509588"/>
                <a:gd name="connsiteY9" fmla="*/ 2201410 h 4509572"/>
                <a:gd name="connsiteX10" fmla="*/ 1295036 w 4509588"/>
                <a:gd name="connsiteY10" fmla="*/ 2508032 h 4509572"/>
                <a:gd name="connsiteX11" fmla="*/ 1308189 w 4509588"/>
                <a:gd name="connsiteY11" fmla="*/ 2509728 h 4509572"/>
                <a:gd name="connsiteX12" fmla="*/ 1357819 w 4509588"/>
                <a:gd name="connsiteY12" fmla="*/ 2471503 h 4509572"/>
                <a:gd name="connsiteX13" fmla="*/ 1321290 w 4509588"/>
                <a:gd name="connsiteY13" fmla="*/ 2408668 h 4509572"/>
                <a:gd name="connsiteX14" fmla="*/ 160874 w 4509588"/>
                <a:gd name="connsiteY14" fmla="*/ 2102149 h 4509572"/>
                <a:gd name="connsiteX15" fmla="*/ 105695 w 4509588"/>
                <a:gd name="connsiteY15" fmla="*/ 2046712 h 4509572"/>
                <a:gd name="connsiteX16" fmla="*/ 125989 w 4509588"/>
                <a:gd name="connsiteY16" fmla="*/ 1971187 h 4509572"/>
                <a:gd name="connsiteX17" fmla="*/ 562648 w 4509588"/>
                <a:gd name="connsiteY17" fmla="*/ 1534528 h 4509572"/>
                <a:gd name="connsiteX18" fmla="*/ 864337 w 4509588"/>
                <a:gd name="connsiteY18" fmla="*/ 1413996 h 4509572"/>
                <a:gd name="connsiteX19" fmla="*/ 1841900 w 4509588"/>
                <a:gd name="connsiteY19" fmla="*/ 1438761 h 4509572"/>
                <a:gd name="connsiteX20" fmla="*/ 1849863 w 4509588"/>
                <a:gd name="connsiteY20" fmla="*/ 1437270 h 4509572"/>
                <a:gd name="connsiteX21" fmla="*/ 1860601 w 4509588"/>
                <a:gd name="connsiteY21" fmla="*/ 1435267 h 4509572"/>
                <a:gd name="connsiteX22" fmla="*/ 1865688 w 4509588"/>
                <a:gd name="connsiteY22" fmla="*/ 1432441 h 4509572"/>
                <a:gd name="connsiteX23" fmla="*/ 1876734 w 4509588"/>
                <a:gd name="connsiteY23" fmla="*/ 1426276 h 4509572"/>
                <a:gd name="connsiteX24" fmla="*/ 4328784 w 4509588"/>
                <a:gd name="connsiteY24" fmla="*/ 103147 h 4509572"/>
                <a:gd name="connsiteX25" fmla="*/ 4385864 w 4509588"/>
                <a:gd name="connsiteY25" fmla="*/ 123801 h 4509572"/>
                <a:gd name="connsiteX26" fmla="*/ 4406466 w 4509588"/>
                <a:gd name="connsiteY26" fmla="*/ 180882 h 4509572"/>
                <a:gd name="connsiteX27" fmla="*/ 3096490 w 4509588"/>
                <a:gd name="connsiteY27" fmla="*/ 2617929 h 4509572"/>
                <a:gd name="connsiteX28" fmla="*/ 3091764 w 4509588"/>
                <a:gd name="connsiteY28" fmla="*/ 2626406 h 4509572"/>
                <a:gd name="connsiteX29" fmla="*/ 3070853 w 4509588"/>
                <a:gd name="connsiteY29" fmla="*/ 2667919 h 4509572"/>
                <a:gd name="connsiteX30" fmla="*/ 3095566 w 4509588"/>
                <a:gd name="connsiteY30" fmla="*/ 3645431 h 4509572"/>
                <a:gd name="connsiteX31" fmla="*/ 2975085 w 4509588"/>
                <a:gd name="connsiteY31" fmla="*/ 3947068 h 4509572"/>
                <a:gd name="connsiteX32" fmla="*/ 2538426 w 4509588"/>
                <a:gd name="connsiteY32" fmla="*/ 4383727 h 4509572"/>
                <a:gd name="connsiteX33" fmla="*/ 2462901 w 4509588"/>
                <a:gd name="connsiteY33" fmla="*/ 4404073 h 4509572"/>
                <a:gd name="connsiteX34" fmla="*/ 2407465 w 4509588"/>
                <a:gd name="connsiteY34" fmla="*/ 4348893 h 4509572"/>
                <a:gd name="connsiteX35" fmla="*/ 2089591 w 4509588"/>
                <a:gd name="connsiteY35" fmla="*/ 3176815 h 4509572"/>
                <a:gd name="connsiteX36" fmla="*/ 2026551 w 4509588"/>
                <a:gd name="connsiteY36" fmla="*/ 3140696 h 4509572"/>
                <a:gd name="connsiteX37" fmla="*/ 1990381 w 4509588"/>
                <a:gd name="connsiteY37" fmla="*/ 3203737 h 4509572"/>
                <a:gd name="connsiteX38" fmla="*/ 2308306 w 4509588"/>
                <a:gd name="connsiteY38" fmla="*/ 4375815 h 4509572"/>
                <a:gd name="connsiteX39" fmla="*/ 2436390 w 4509588"/>
                <a:gd name="connsiteY39" fmla="*/ 4503386 h 4509572"/>
                <a:gd name="connsiteX40" fmla="*/ 2483863 w 4509588"/>
                <a:gd name="connsiteY40" fmla="*/ 4509654 h 4509572"/>
                <a:gd name="connsiteX41" fmla="*/ 2611074 w 4509588"/>
                <a:gd name="connsiteY41" fmla="*/ 4456427 h 4509572"/>
                <a:gd name="connsiteX42" fmla="*/ 3047733 w 4509588"/>
                <a:gd name="connsiteY42" fmla="*/ 4019768 h 4509572"/>
                <a:gd name="connsiteX43" fmla="*/ 3198321 w 4509588"/>
                <a:gd name="connsiteY43" fmla="*/ 3642862 h 4509572"/>
                <a:gd name="connsiteX44" fmla="*/ 3174071 w 4509588"/>
                <a:gd name="connsiteY44" fmla="*/ 2685182 h 4509572"/>
                <a:gd name="connsiteX45" fmla="*/ 3174533 w 4509588"/>
                <a:gd name="connsiteY45" fmla="*/ 2684874 h 450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509588" h="4509572">
                  <a:moveTo>
                    <a:pt x="3174533" y="2684874"/>
                  </a:moveTo>
                  <a:cubicBezTo>
                    <a:pt x="3994263" y="1731099"/>
                    <a:pt x="4443201" y="891845"/>
                    <a:pt x="4508913" y="190489"/>
                  </a:cubicBezTo>
                  <a:cubicBezTo>
                    <a:pt x="4513743" y="138752"/>
                    <a:pt x="4495401" y="87939"/>
                    <a:pt x="4458615" y="51153"/>
                  </a:cubicBezTo>
                  <a:cubicBezTo>
                    <a:pt x="4421828" y="14367"/>
                    <a:pt x="4371221" y="-4027"/>
                    <a:pt x="4319227" y="854"/>
                  </a:cubicBezTo>
                  <a:cubicBezTo>
                    <a:pt x="3617871" y="66515"/>
                    <a:pt x="2778566" y="515761"/>
                    <a:pt x="1824688" y="1335594"/>
                  </a:cubicBezTo>
                  <a:lnTo>
                    <a:pt x="866855" y="1311293"/>
                  </a:lnTo>
                  <a:cubicBezTo>
                    <a:pt x="725823" y="1306669"/>
                    <a:pt x="589159" y="1362619"/>
                    <a:pt x="489948" y="1461880"/>
                  </a:cubicBezTo>
                  <a:lnTo>
                    <a:pt x="53290" y="1898539"/>
                  </a:lnTo>
                  <a:cubicBezTo>
                    <a:pt x="7101" y="1944727"/>
                    <a:pt x="-10470" y="2010028"/>
                    <a:pt x="6330" y="2073172"/>
                  </a:cubicBezTo>
                  <a:cubicBezTo>
                    <a:pt x="23131" y="2136315"/>
                    <a:pt x="70861" y="2184250"/>
                    <a:pt x="134261" y="2201410"/>
                  </a:cubicBezTo>
                  <a:lnTo>
                    <a:pt x="1295036" y="2508032"/>
                  </a:lnTo>
                  <a:cubicBezTo>
                    <a:pt x="1299403" y="2509162"/>
                    <a:pt x="1303822" y="2509728"/>
                    <a:pt x="1308189" y="2509728"/>
                  </a:cubicBezTo>
                  <a:cubicBezTo>
                    <a:pt x="1330949" y="2509728"/>
                    <a:pt x="1351757" y="2494520"/>
                    <a:pt x="1357819" y="2471503"/>
                  </a:cubicBezTo>
                  <a:cubicBezTo>
                    <a:pt x="1365064" y="2444067"/>
                    <a:pt x="1348726" y="2415912"/>
                    <a:pt x="1321290" y="2408668"/>
                  </a:cubicBezTo>
                  <a:lnTo>
                    <a:pt x="160874" y="2102149"/>
                  </a:lnTo>
                  <a:cubicBezTo>
                    <a:pt x="133593" y="2094750"/>
                    <a:pt x="112939" y="2074045"/>
                    <a:pt x="105695" y="2046712"/>
                  </a:cubicBezTo>
                  <a:cubicBezTo>
                    <a:pt x="98399" y="2019431"/>
                    <a:pt x="106003" y="1991173"/>
                    <a:pt x="125989" y="1971187"/>
                  </a:cubicBezTo>
                  <a:lnTo>
                    <a:pt x="562648" y="1534528"/>
                  </a:lnTo>
                  <a:cubicBezTo>
                    <a:pt x="642077" y="1455099"/>
                    <a:pt x="752077" y="1411325"/>
                    <a:pt x="864337" y="1413996"/>
                  </a:cubicBezTo>
                  <a:lnTo>
                    <a:pt x="1841900" y="1438761"/>
                  </a:lnTo>
                  <a:cubicBezTo>
                    <a:pt x="1844674" y="1438812"/>
                    <a:pt x="1847192" y="1437682"/>
                    <a:pt x="1849863" y="1437270"/>
                  </a:cubicBezTo>
                  <a:cubicBezTo>
                    <a:pt x="1853511" y="1436808"/>
                    <a:pt x="1857108" y="1436500"/>
                    <a:pt x="1860601" y="1435267"/>
                  </a:cubicBezTo>
                  <a:cubicBezTo>
                    <a:pt x="1862451" y="1434547"/>
                    <a:pt x="1863941" y="1433314"/>
                    <a:pt x="1865688" y="1432441"/>
                  </a:cubicBezTo>
                  <a:cubicBezTo>
                    <a:pt x="1869438" y="1430591"/>
                    <a:pt x="1873394" y="1429101"/>
                    <a:pt x="1876734" y="1426276"/>
                  </a:cubicBezTo>
                  <a:cubicBezTo>
                    <a:pt x="2820336" y="612300"/>
                    <a:pt x="3645409" y="167112"/>
                    <a:pt x="4328784" y="103147"/>
                  </a:cubicBezTo>
                  <a:cubicBezTo>
                    <a:pt x="4349848" y="101246"/>
                    <a:pt x="4370810" y="108696"/>
                    <a:pt x="4385864" y="123801"/>
                  </a:cubicBezTo>
                  <a:cubicBezTo>
                    <a:pt x="4400969" y="138855"/>
                    <a:pt x="4408470" y="159714"/>
                    <a:pt x="4406466" y="180882"/>
                  </a:cubicBezTo>
                  <a:cubicBezTo>
                    <a:pt x="4342912" y="860608"/>
                    <a:pt x="3902143" y="1680544"/>
                    <a:pt x="3096490" y="2617929"/>
                  </a:cubicBezTo>
                  <a:cubicBezTo>
                    <a:pt x="3094281" y="2620498"/>
                    <a:pt x="3093356" y="2623580"/>
                    <a:pt x="3091764" y="2626406"/>
                  </a:cubicBezTo>
                  <a:cubicBezTo>
                    <a:pt x="3079073" y="2636065"/>
                    <a:pt x="3070442" y="2650759"/>
                    <a:pt x="3070853" y="2667919"/>
                  </a:cubicBezTo>
                  <a:lnTo>
                    <a:pt x="3095566" y="3645431"/>
                  </a:lnTo>
                  <a:cubicBezTo>
                    <a:pt x="3098443" y="3757793"/>
                    <a:pt x="3054515" y="3867690"/>
                    <a:pt x="2975085" y="3947068"/>
                  </a:cubicBezTo>
                  <a:lnTo>
                    <a:pt x="2538426" y="4383727"/>
                  </a:lnTo>
                  <a:cubicBezTo>
                    <a:pt x="2518441" y="4403713"/>
                    <a:pt x="2490337" y="4411266"/>
                    <a:pt x="2462901" y="4404073"/>
                  </a:cubicBezTo>
                  <a:cubicBezTo>
                    <a:pt x="2435568" y="4396777"/>
                    <a:pt x="2414863" y="4376175"/>
                    <a:pt x="2407465" y="4348893"/>
                  </a:cubicBezTo>
                  <a:lnTo>
                    <a:pt x="2089591" y="3176815"/>
                  </a:lnTo>
                  <a:cubicBezTo>
                    <a:pt x="2082141" y="3149482"/>
                    <a:pt x="2054038" y="3133041"/>
                    <a:pt x="2026551" y="3140696"/>
                  </a:cubicBezTo>
                  <a:cubicBezTo>
                    <a:pt x="1999167" y="3148146"/>
                    <a:pt x="1982983" y="3176301"/>
                    <a:pt x="1990381" y="3203737"/>
                  </a:cubicBezTo>
                  <a:lnTo>
                    <a:pt x="2308306" y="4375815"/>
                  </a:lnTo>
                  <a:cubicBezTo>
                    <a:pt x="2325363" y="4438907"/>
                    <a:pt x="2373299" y="4486534"/>
                    <a:pt x="2436390" y="4503386"/>
                  </a:cubicBezTo>
                  <a:cubicBezTo>
                    <a:pt x="2452215" y="4507599"/>
                    <a:pt x="2468090" y="4509654"/>
                    <a:pt x="2483863" y="4509654"/>
                  </a:cubicBezTo>
                  <a:cubicBezTo>
                    <a:pt x="2531028" y="4509603"/>
                    <a:pt x="2576446" y="4491107"/>
                    <a:pt x="2611074" y="4456427"/>
                  </a:cubicBezTo>
                  <a:lnTo>
                    <a:pt x="3047733" y="4019768"/>
                  </a:lnTo>
                  <a:cubicBezTo>
                    <a:pt x="3146995" y="3920609"/>
                    <a:pt x="3201815" y="3783225"/>
                    <a:pt x="3198321" y="3642862"/>
                  </a:cubicBezTo>
                  <a:lnTo>
                    <a:pt x="3174071" y="2685182"/>
                  </a:lnTo>
                  <a:cubicBezTo>
                    <a:pt x="3174276" y="2685028"/>
                    <a:pt x="3174430" y="2684977"/>
                    <a:pt x="3174533" y="2684874"/>
                  </a:cubicBezTo>
                  <a:close/>
                </a:path>
              </a:pathLst>
            </a:custGeom>
            <a:ln w="513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286FAE9-2991-37C6-0F51-4B988DEA2764}"/>
              </a:ext>
            </a:extLst>
          </p:cNvPr>
          <p:cNvSpPr txBox="1"/>
          <p:nvPr/>
        </p:nvSpPr>
        <p:spPr>
          <a:xfrm>
            <a:off x="284480" y="7033855"/>
            <a:ext cx="85750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400" dirty="0">
                <a:gradFill flip="none" rotWithShape="1">
                  <a:gsLst>
                    <a:gs pos="87000">
                      <a:srgbClr val="F9EFA0"/>
                    </a:gs>
                    <a:gs pos="26000">
                      <a:srgbClr val="BA8A48"/>
                    </a:gs>
                  </a:gsLst>
                  <a:lin ang="0" scaled="1"/>
                  <a:tileRect/>
                </a:gra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Dataviewer.Space</a:t>
            </a:r>
          </a:p>
        </p:txBody>
      </p:sp>
    </p:spTree>
    <p:extLst>
      <p:ext uri="{BB962C8B-B14F-4D97-AF65-F5344CB8AC3E}">
        <p14:creationId xmlns:p14="http://schemas.microsoft.com/office/powerpoint/2010/main" val="717558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rgbClr val="F9EFA0"/>
            </a:gs>
            <a:gs pos="39000">
              <a:srgbClr val="BA8A48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2F0D36-8ADC-D30E-B4F1-9BBA22AEC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27F356-9504-ABA8-99D2-D7AC2B371D28}"/>
              </a:ext>
            </a:extLst>
          </p:cNvPr>
          <p:cNvSpPr/>
          <p:nvPr/>
        </p:nvSpPr>
        <p:spPr>
          <a:xfrm>
            <a:off x="1" y="1"/>
            <a:ext cx="9144000" cy="9143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blipFill dpi="0" rotWithShape="1"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grpSp>
        <p:nvGrpSpPr>
          <p:cNvPr id="6" name="Graphic 4">
            <a:extLst>
              <a:ext uri="{FF2B5EF4-FFF2-40B4-BE49-F238E27FC236}">
                <a16:creationId xmlns:a16="http://schemas.microsoft.com/office/drawing/2014/main" id="{C11A89A8-0DCE-9099-4A3A-A75851B5B890}"/>
              </a:ext>
            </a:extLst>
          </p:cNvPr>
          <p:cNvGrpSpPr/>
          <p:nvPr/>
        </p:nvGrpSpPr>
        <p:grpSpPr>
          <a:xfrm>
            <a:off x="825345" y="825388"/>
            <a:ext cx="7493310" cy="7493224"/>
            <a:chOff x="3781371" y="1114381"/>
            <a:chExt cx="4624041" cy="4623990"/>
          </a:xfrm>
          <a:solidFill>
            <a:srgbClr val="000000"/>
          </a:solidFill>
        </p:grpSpPr>
        <p:sp useBgFill="1">
          <p:nvSpPr>
            <p:cNvPr id="7" name="Freeform: Shape 6">
              <a:extLst>
                <a:ext uri="{FF2B5EF4-FFF2-40B4-BE49-F238E27FC236}">
                  <a16:creationId xmlns:a16="http://schemas.microsoft.com/office/drawing/2014/main" id="{8164930A-CE6A-1CBF-BFFD-67B224A0B6AD}"/>
                </a:ext>
              </a:extLst>
            </p:cNvPr>
            <p:cNvSpPr/>
            <p:nvPr/>
          </p:nvSpPr>
          <p:spPr>
            <a:xfrm>
              <a:off x="3781371" y="3623398"/>
              <a:ext cx="2114986" cy="2114973"/>
            </a:xfrm>
            <a:custGeom>
              <a:avLst/>
              <a:gdLst>
                <a:gd name="connsiteX0" fmla="*/ 51429 w 2114986"/>
                <a:gd name="connsiteY0" fmla="*/ 2115101 h 2114973"/>
                <a:gd name="connsiteX1" fmla="*/ 15105 w 2114986"/>
                <a:gd name="connsiteY1" fmla="*/ 2100047 h 2114973"/>
                <a:gd name="connsiteX2" fmla="*/ 15105 w 2114986"/>
                <a:gd name="connsiteY2" fmla="*/ 2027399 h 2114973"/>
                <a:gd name="connsiteX3" fmla="*/ 2027311 w 2114986"/>
                <a:gd name="connsiteY3" fmla="*/ 15194 h 2114973"/>
                <a:gd name="connsiteX4" fmla="*/ 2099959 w 2114986"/>
                <a:gd name="connsiteY4" fmla="*/ 15194 h 2114973"/>
                <a:gd name="connsiteX5" fmla="*/ 2099959 w 2114986"/>
                <a:gd name="connsiteY5" fmla="*/ 87842 h 2114973"/>
                <a:gd name="connsiteX6" fmla="*/ 87753 w 2114986"/>
                <a:gd name="connsiteY6" fmla="*/ 2100047 h 2114973"/>
                <a:gd name="connsiteX7" fmla="*/ 51429 w 2114986"/>
                <a:gd name="connsiteY7" fmla="*/ 2115101 h 2114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14986" h="2114973">
                  <a:moveTo>
                    <a:pt x="51429" y="2115101"/>
                  </a:moveTo>
                  <a:cubicBezTo>
                    <a:pt x="38276" y="2115101"/>
                    <a:pt x="25124" y="2110066"/>
                    <a:pt x="15105" y="2100047"/>
                  </a:cubicBezTo>
                  <a:cubicBezTo>
                    <a:pt x="-4984" y="2079959"/>
                    <a:pt x="-4984" y="2047488"/>
                    <a:pt x="15105" y="2027399"/>
                  </a:cubicBezTo>
                  <a:lnTo>
                    <a:pt x="2027311" y="15194"/>
                  </a:lnTo>
                  <a:cubicBezTo>
                    <a:pt x="2047399" y="-4895"/>
                    <a:pt x="2079870" y="-4895"/>
                    <a:pt x="2099959" y="15194"/>
                  </a:cubicBezTo>
                  <a:cubicBezTo>
                    <a:pt x="2120047" y="35282"/>
                    <a:pt x="2120047" y="67753"/>
                    <a:pt x="2099959" y="87842"/>
                  </a:cubicBezTo>
                  <a:lnTo>
                    <a:pt x="87753" y="2100047"/>
                  </a:lnTo>
                  <a:cubicBezTo>
                    <a:pt x="77735" y="2110066"/>
                    <a:pt x="64582" y="2115101"/>
                    <a:pt x="51429" y="2115101"/>
                  </a:cubicBezTo>
                  <a:close/>
                </a:path>
              </a:pathLst>
            </a:custGeom>
            <a:ln w="513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 useBgFill="1">
          <p:nvSpPr>
            <p:cNvPr id="8" name="Freeform: Shape 7">
              <a:extLst>
                <a:ext uri="{FF2B5EF4-FFF2-40B4-BE49-F238E27FC236}">
                  <a16:creationId xmlns:a16="http://schemas.microsoft.com/office/drawing/2014/main" id="{D8D26320-D0AB-4F25-E6EB-31FD86D9B1D1}"/>
                </a:ext>
              </a:extLst>
            </p:cNvPr>
            <p:cNvSpPr/>
            <p:nvPr/>
          </p:nvSpPr>
          <p:spPr>
            <a:xfrm>
              <a:off x="6690180" y="2187662"/>
              <a:ext cx="667780" cy="667909"/>
            </a:xfrm>
            <a:custGeom>
              <a:avLst/>
              <a:gdLst>
                <a:gd name="connsiteX0" fmla="*/ 334070 w 667780"/>
                <a:gd name="connsiteY0" fmla="*/ 667960 h 667909"/>
                <a:gd name="connsiteX1" fmla="*/ 97939 w 667780"/>
                <a:gd name="connsiteY1" fmla="*/ 570137 h 667909"/>
                <a:gd name="connsiteX2" fmla="*/ 116 w 667780"/>
                <a:gd name="connsiteY2" fmla="*/ 334006 h 667909"/>
                <a:gd name="connsiteX3" fmla="*/ 97939 w 667780"/>
                <a:gd name="connsiteY3" fmla="*/ 97874 h 667909"/>
                <a:gd name="connsiteX4" fmla="*/ 97939 w 667780"/>
                <a:gd name="connsiteY4" fmla="*/ 97874 h 667909"/>
                <a:gd name="connsiteX5" fmla="*/ 97939 w 667780"/>
                <a:gd name="connsiteY5" fmla="*/ 97874 h 667909"/>
                <a:gd name="connsiteX6" fmla="*/ 334070 w 667780"/>
                <a:gd name="connsiteY6" fmla="*/ 51 h 667909"/>
                <a:gd name="connsiteX7" fmla="*/ 570253 w 667780"/>
                <a:gd name="connsiteY7" fmla="*/ 97874 h 667909"/>
                <a:gd name="connsiteX8" fmla="*/ 570253 w 667780"/>
                <a:gd name="connsiteY8" fmla="*/ 570137 h 667909"/>
                <a:gd name="connsiteX9" fmla="*/ 334070 w 667780"/>
                <a:gd name="connsiteY9" fmla="*/ 667960 h 667909"/>
                <a:gd name="connsiteX10" fmla="*/ 334070 w 667780"/>
                <a:gd name="connsiteY10" fmla="*/ 102858 h 667909"/>
                <a:gd name="connsiteX11" fmla="*/ 170587 w 667780"/>
                <a:gd name="connsiteY11" fmla="*/ 170573 h 667909"/>
                <a:gd name="connsiteX12" fmla="*/ 170587 w 667780"/>
                <a:gd name="connsiteY12" fmla="*/ 170573 h 667909"/>
                <a:gd name="connsiteX13" fmla="*/ 102871 w 667780"/>
                <a:gd name="connsiteY13" fmla="*/ 334057 h 667909"/>
                <a:gd name="connsiteX14" fmla="*/ 170587 w 667780"/>
                <a:gd name="connsiteY14" fmla="*/ 497541 h 667909"/>
                <a:gd name="connsiteX15" fmla="*/ 334070 w 667780"/>
                <a:gd name="connsiteY15" fmla="*/ 565257 h 667909"/>
                <a:gd name="connsiteX16" fmla="*/ 497606 w 667780"/>
                <a:gd name="connsiteY16" fmla="*/ 497541 h 667909"/>
                <a:gd name="connsiteX17" fmla="*/ 497606 w 667780"/>
                <a:gd name="connsiteY17" fmla="*/ 170573 h 667909"/>
                <a:gd name="connsiteX18" fmla="*/ 334070 w 667780"/>
                <a:gd name="connsiteY18" fmla="*/ 102858 h 66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67780" h="667909">
                  <a:moveTo>
                    <a:pt x="334070" y="667960"/>
                  </a:moveTo>
                  <a:cubicBezTo>
                    <a:pt x="244879" y="667960"/>
                    <a:pt x="161030" y="633229"/>
                    <a:pt x="97939" y="570137"/>
                  </a:cubicBezTo>
                  <a:cubicBezTo>
                    <a:pt x="34847" y="507097"/>
                    <a:pt x="116" y="423249"/>
                    <a:pt x="116" y="334006"/>
                  </a:cubicBezTo>
                  <a:cubicBezTo>
                    <a:pt x="116" y="244763"/>
                    <a:pt x="34898" y="160914"/>
                    <a:pt x="97939" y="97874"/>
                  </a:cubicBezTo>
                  <a:lnTo>
                    <a:pt x="97939" y="97874"/>
                  </a:lnTo>
                  <a:lnTo>
                    <a:pt x="97939" y="97874"/>
                  </a:lnTo>
                  <a:cubicBezTo>
                    <a:pt x="161030" y="34782"/>
                    <a:pt x="244827" y="51"/>
                    <a:pt x="334070" y="51"/>
                  </a:cubicBezTo>
                  <a:cubicBezTo>
                    <a:pt x="423313" y="51"/>
                    <a:pt x="507162" y="34782"/>
                    <a:pt x="570253" y="97874"/>
                  </a:cubicBezTo>
                  <a:cubicBezTo>
                    <a:pt x="700444" y="228116"/>
                    <a:pt x="700444" y="439946"/>
                    <a:pt x="570253" y="570137"/>
                  </a:cubicBezTo>
                  <a:cubicBezTo>
                    <a:pt x="507162" y="633229"/>
                    <a:pt x="423313" y="667960"/>
                    <a:pt x="334070" y="667960"/>
                  </a:cubicBezTo>
                  <a:close/>
                  <a:moveTo>
                    <a:pt x="334070" y="102858"/>
                  </a:moveTo>
                  <a:cubicBezTo>
                    <a:pt x="272314" y="102858"/>
                    <a:pt x="214258" y="126902"/>
                    <a:pt x="170587" y="170573"/>
                  </a:cubicBezTo>
                  <a:lnTo>
                    <a:pt x="170587" y="170573"/>
                  </a:lnTo>
                  <a:cubicBezTo>
                    <a:pt x="126864" y="214244"/>
                    <a:pt x="102871" y="272301"/>
                    <a:pt x="102871" y="334057"/>
                  </a:cubicBezTo>
                  <a:cubicBezTo>
                    <a:pt x="102871" y="395813"/>
                    <a:pt x="126916" y="453870"/>
                    <a:pt x="170587" y="497541"/>
                  </a:cubicBezTo>
                  <a:cubicBezTo>
                    <a:pt x="214258" y="541212"/>
                    <a:pt x="272263" y="565257"/>
                    <a:pt x="334070" y="565257"/>
                  </a:cubicBezTo>
                  <a:cubicBezTo>
                    <a:pt x="395878" y="565257"/>
                    <a:pt x="453883" y="541212"/>
                    <a:pt x="497606" y="497541"/>
                  </a:cubicBezTo>
                  <a:cubicBezTo>
                    <a:pt x="587722" y="407424"/>
                    <a:pt x="587722" y="260741"/>
                    <a:pt x="497606" y="170573"/>
                  </a:cubicBezTo>
                  <a:cubicBezTo>
                    <a:pt x="453883" y="126851"/>
                    <a:pt x="395826" y="102858"/>
                    <a:pt x="334070" y="102858"/>
                  </a:cubicBezTo>
                  <a:close/>
                </a:path>
              </a:pathLst>
            </a:custGeom>
            <a:ln w="513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/>
            </a:p>
          </p:txBody>
        </p:sp>
        <p:sp useBgFill="1">
          <p:nvSpPr>
            <p:cNvPr id="9" name="Freeform: Shape 8">
              <a:extLst>
                <a:ext uri="{FF2B5EF4-FFF2-40B4-BE49-F238E27FC236}">
                  <a16:creationId xmlns:a16="http://schemas.microsoft.com/office/drawing/2014/main" id="{794B2CC0-45F6-4B93-5635-32F8F52ED47D}"/>
                </a:ext>
              </a:extLst>
            </p:cNvPr>
            <p:cNvSpPr/>
            <p:nvPr/>
          </p:nvSpPr>
          <p:spPr>
            <a:xfrm>
              <a:off x="3895824" y="1114381"/>
              <a:ext cx="4509588" cy="4509572"/>
            </a:xfrm>
            <a:custGeom>
              <a:avLst/>
              <a:gdLst>
                <a:gd name="connsiteX0" fmla="*/ 3174533 w 4509588"/>
                <a:gd name="connsiteY0" fmla="*/ 2684874 h 4509572"/>
                <a:gd name="connsiteX1" fmla="*/ 4508913 w 4509588"/>
                <a:gd name="connsiteY1" fmla="*/ 190489 h 4509572"/>
                <a:gd name="connsiteX2" fmla="*/ 4458615 w 4509588"/>
                <a:gd name="connsiteY2" fmla="*/ 51153 h 4509572"/>
                <a:gd name="connsiteX3" fmla="*/ 4319227 w 4509588"/>
                <a:gd name="connsiteY3" fmla="*/ 854 h 4509572"/>
                <a:gd name="connsiteX4" fmla="*/ 1824688 w 4509588"/>
                <a:gd name="connsiteY4" fmla="*/ 1335594 h 4509572"/>
                <a:gd name="connsiteX5" fmla="*/ 866855 w 4509588"/>
                <a:gd name="connsiteY5" fmla="*/ 1311293 h 4509572"/>
                <a:gd name="connsiteX6" fmla="*/ 489948 w 4509588"/>
                <a:gd name="connsiteY6" fmla="*/ 1461880 h 4509572"/>
                <a:gd name="connsiteX7" fmla="*/ 53290 w 4509588"/>
                <a:gd name="connsiteY7" fmla="*/ 1898539 h 4509572"/>
                <a:gd name="connsiteX8" fmla="*/ 6330 w 4509588"/>
                <a:gd name="connsiteY8" fmla="*/ 2073172 h 4509572"/>
                <a:gd name="connsiteX9" fmla="*/ 134261 w 4509588"/>
                <a:gd name="connsiteY9" fmla="*/ 2201410 h 4509572"/>
                <a:gd name="connsiteX10" fmla="*/ 1295036 w 4509588"/>
                <a:gd name="connsiteY10" fmla="*/ 2508032 h 4509572"/>
                <a:gd name="connsiteX11" fmla="*/ 1308189 w 4509588"/>
                <a:gd name="connsiteY11" fmla="*/ 2509728 h 4509572"/>
                <a:gd name="connsiteX12" fmla="*/ 1357819 w 4509588"/>
                <a:gd name="connsiteY12" fmla="*/ 2471503 h 4509572"/>
                <a:gd name="connsiteX13" fmla="*/ 1321290 w 4509588"/>
                <a:gd name="connsiteY13" fmla="*/ 2408668 h 4509572"/>
                <a:gd name="connsiteX14" fmla="*/ 160874 w 4509588"/>
                <a:gd name="connsiteY14" fmla="*/ 2102149 h 4509572"/>
                <a:gd name="connsiteX15" fmla="*/ 105695 w 4509588"/>
                <a:gd name="connsiteY15" fmla="*/ 2046712 h 4509572"/>
                <a:gd name="connsiteX16" fmla="*/ 125989 w 4509588"/>
                <a:gd name="connsiteY16" fmla="*/ 1971187 h 4509572"/>
                <a:gd name="connsiteX17" fmla="*/ 562648 w 4509588"/>
                <a:gd name="connsiteY17" fmla="*/ 1534528 h 4509572"/>
                <a:gd name="connsiteX18" fmla="*/ 864337 w 4509588"/>
                <a:gd name="connsiteY18" fmla="*/ 1413996 h 4509572"/>
                <a:gd name="connsiteX19" fmla="*/ 1841900 w 4509588"/>
                <a:gd name="connsiteY19" fmla="*/ 1438761 h 4509572"/>
                <a:gd name="connsiteX20" fmla="*/ 1849863 w 4509588"/>
                <a:gd name="connsiteY20" fmla="*/ 1437270 h 4509572"/>
                <a:gd name="connsiteX21" fmla="*/ 1860601 w 4509588"/>
                <a:gd name="connsiteY21" fmla="*/ 1435267 h 4509572"/>
                <a:gd name="connsiteX22" fmla="*/ 1865688 w 4509588"/>
                <a:gd name="connsiteY22" fmla="*/ 1432441 h 4509572"/>
                <a:gd name="connsiteX23" fmla="*/ 1876734 w 4509588"/>
                <a:gd name="connsiteY23" fmla="*/ 1426276 h 4509572"/>
                <a:gd name="connsiteX24" fmla="*/ 4328784 w 4509588"/>
                <a:gd name="connsiteY24" fmla="*/ 103147 h 4509572"/>
                <a:gd name="connsiteX25" fmla="*/ 4385864 w 4509588"/>
                <a:gd name="connsiteY25" fmla="*/ 123801 h 4509572"/>
                <a:gd name="connsiteX26" fmla="*/ 4406466 w 4509588"/>
                <a:gd name="connsiteY26" fmla="*/ 180882 h 4509572"/>
                <a:gd name="connsiteX27" fmla="*/ 3096490 w 4509588"/>
                <a:gd name="connsiteY27" fmla="*/ 2617929 h 4509572"/>
                <a:gd name="connsiteX28" fmla="*/ 3091764 w 4509588"/>
                <a:gd name="connsiteY28" fmla="*/ 2626406 h 4509572"/>
                <a:gd name="connsiteX29" fmla="*/ 3070853 w 4509588"/>
                <a:gd name="connsiteY29" fmla="*/ 2667919 h 4509572"/>
                <a:gd name="connsiteX30" fmla="*/ 3095566 w 4509588"/>
                <a:gd name="connsiteY30" fmla="*/ 3645431 h 4509572"/>
                <a:gd name="connsiteX31" fmla="*/ 2975085 w 4509588"/>
                <a:gd name="connsiteY31" fmla="*/ 3947068 h 4509572"/>
                <a:gd name="connsiteX32" fmla="*/ 2538426 w 4509588"/>
                <a:gd name="connsiteY32" fmla="*/ 4383727 h 4509572"/>
                <a:gd name="connsiteX33" fmla="*/ 2462901 w 4509588"/>
                <a:gd name="connsiteY33" fmla="*/ 4404073 h 4509572"/>
                <a:gd name="connsiteX34" fmla="*/ 2407465 w 4509588"/>
                <a:gd name="connsiteY34" fmla="*/ 4348893 h 4509572"/>
                <a:gd name="connsiteX35" fmla="*/ 2089591 w 4509588"/>
                <a:gd name="connsiteY35" fmla="*/ 3176815 h 4509572"/>
                <a:gd name="connsiteX36" fmla="*/ 2026551 w 4509588"/>
                <a:gd name="connsiteY36" fmla="*/ 3140696 h 4509572"/>
                <a:gd name="connsiteX37" fmla="*/ 1990381 w 4509588"/>
                <a:gd name="connsiteY37" fmla="*/ 3203737 h 4509572"/>
                <a:gd name="connsiteX38" fmla="*/ 2308306 w 4509588"/>
                <a:gd name="connsiteY38" fmla="*/ 4375815 h 4509572"/>
                <a:gd name="connsiteX39" fmla="*/ 2436390 w 4509588"/>
                <a:gd name="connsiteY39" fmla="*/ 4503386 h 4509572"/>
                <a:gd name="connsiteX40" fmla="*/ 2483863 w 4509588"/>
                <a:gd name="connsiteY40" fmla="*/ 4509654 h 4509572"/>
                <a:gd name="connsiteX41" fmla="*/ 2611074 w 4509588"/>
                <a:gd name="connsiteY41" fmla="*/ 4456427 h 4509572"/>
                <a:gd name="connsiteX42" fmla="*/ 3047733 w 4509588"/>
                <a:gd name="connsiteY42" fmla="*/ 4019768 h 4509572"/>
                <a:gd name="connsiteX43" fmla="*/ 3198321 w 4509588"/>
                <a:gd name="connsiteY43" fmla="*/ 3642862 h 4509572"/>
                <a:gd name="connsiteX44" fmla="*/ 3174071 w 4509588"/>
                <a:gd name="connsiteY44" fmla="*/ 2685182 h 4509572"/>
                <a:gd name="connsiteX45" fmla="*/ 3174533 w 4509588"/>
                <a:gd name="connsiteY45" fmla="*/ 2684874 h 450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4509588" h="4509572">
                  <a:moveTo>
                    <a:pt x="3174533" y="2684874"/>
                  </a:moveTo>
                  <a:cubicBezTo>
                    <a:pt x="3994263" y="1731099"/>
                    <a:pt x="4443201" y="891845"/>
                    <a:pt x="4508913" y="190489"/>
                  </a:cubicBezTo>
                  <a:cubicBezTo>
                    <a:pt x="4513743" y="138752"/>
                    <a:pt x="4495401" y="87939"/>
                    <a:pt x="4458615" y="51153"/>
                  </a:cubicBezTo>
                  <a:cubicBezTo>
                    <a:pt x="4421828" y="14367"/>
                    <a:pt x="4371221" y="-4027"/>
                    <a:pt x="4319227" y="854"/>
                  </a:cubicBezTo>
                  <a:cubicBezTo>
                    <a:pt x="3617871" y="66515"/>
                    <a:pt x="2778566" y="515761"/>
                    <a:pt x="1824688" y="1335594"/>
                  </a:cubicBezTo>
                  <a:lnTo>
                    <a:pt x="866855" y="1311293"/>
                  </a:lnTo>
                  <a:cubicBezTo>
                    <a:pt x="725823" y="1306669"/>
                    <a:pt x="589159" y="1362619"/>
                    <a:pt x="489948" y="1461880"/>
                  </a:cubicBezTo>
                  <a:lnTo>
                    <a:pt x="53290" y="1898539"/>
                  </a:lnTo>
                  <a:cubicBezTo>
                    <a:pt x="7101" y="1944727"/>
                    <a:pt x="-10470" y="2010028"/>
                    <a:pt x="6330" y="2073172"/>
                  </a:cubicBezTo>
                  <a:cubicBezTo>
                    <a:pt x="23131" y="2136315"/>
                    <a:pt x="70861" y="2184250"/>
                    <a:pt x="134261" y="2201410"/>
                  </a:cubicBezTo>
                  <a:lnTo>
                    <a:pt x="1295036" y="2508032"/>
                  </a:lnTo>
                  <a:cubicBezTo>
                    <a:pt x="1299403" y="2509162"/>
                    <a:pt x="1303822" y="2509728"/>
                    <a:pt x="1308189" y="2509728"/>
                  </a:cubicBezTo>
                  <a:cubicBezTo>
                    <a:pt x="1330949" y="2509728"/>
                    <a:pt x="1351757" y="2494520"/>
                    <a:pt x="1357819" y="2471503"/>
                  </a:cubicBezTo>
                  <a:cubicBezTo>
                    <a:pt x="1365064" y="2444067"/>
                    <a:pt x="1348726" y="2415912"/>
                    <a:pt x="1321290" y="2408668"/>
                  </a:cubicBezTo>
                  <a:lnTo>
                    <a:pt x="160874" y="2102149"/>
                  </a:lnTo>
                  <a:cubicBezTo>
                    <a:pt x="133593" y="2094750"/>
                    <a:pt x="112939" y="2074045"/>
                    <a:pt x="105695" y="2046712"/>
                  </a:cubicBezTo>
                  <a:cubicBezTo>
                    <a:pt x="98399" y="2019431"/>
                    <a:pt x="106003" y="1991173"/>
                    <a:pt x="125989" y="1971187"/>
                  </a:cubicBezTo>
                  <a:lnTo>
                    <a:pt x="562648" y="1534528"/>
                  </a:lnTo>
                  <a:cubicBezTo>
                    <a:pt x="642077" y="1455099"/>
                    <a:pt x="752077" y="1411325"/>
                    <a:pt x="864337" y="1413996"/>
                  </a:cubicBezTo>
                  <a:lnTo>
                    <a:pt x="1841900" y="1438761"/>
                  </a:lnTo>
                  <a:cubicBezTo>
                    <a:pt x="1844674" y="1438812"/>
                    <a:pt x="1847192" y="1437682"/>
                    <a:pt x="1849863" y="1437270"/>
                  </a:cubicBezTo>
                  <a:cubicBezTo>
                    <a:pt x="1853511" y="1436808"/>
                    <a:pt x="1857108" y="1436500"/>
                    <a:pt x="1860601" y="1435267"/>
                  </a:cubicBezTo>
                  <a:cubicBezTo>
                    <a:pt x="1862451" y="1434547"/>
                    <a:pt x="1863941" y="1433314"/>
                    <a:pt x="1865688" y="1432441"/>
                  </a:cubicBezTo>
                  <a:cubicBezTo>
                    <a:pt x="1869438" y="1430591"/>
                    <a:pt x="1873394" y="1429101"/>
                    <a:pt x="1876734" y="1426276"/>
                  </a:cubicBezTo>
                  <a:cubicBezTo>
                    <a:pt x="2820336" y="612300"/>
                    <a:pt x="3645409" y="167112"/>
                    <a:pt x="4328784" y="103147"/>
                  </a:cubicBezTo>
                  <a:cubicBezTo>
                    <a:pt x="4349848" y="101246"/>
                    <a:pt x="4370810" y="108696"/>
                    <a:pt x="4385864" y="123801"/>
                  </a:cubicBezTo>
                  <a:cubicBezTo>
                    <a:pt x="4400969" y="138855"/>
                    <a:pt x="4408470" y="159714"/>
                    <a:pt x="4406466" y="180882"/>
                  </a:cubicBezTo>
                  <a:cubicBezTo>
                    <a:pt x="4342912" y="860608"/>
                    <a:pt x="3902143" y="1680544"/>
                    <a:pt x="3096490" y="2617929"/>
                  </a:cubicBezTo>
                  <a:cubicBezTo>
                    <a:pt x="3094281" y="2620498"/>
                    <a:pt x="3093356" y="2623580"/>
                    <a:pt x="3091764" y="2626406"/>
                  </a:cubicBezTo>
                  <a:cubicBezTo>
                    <a:pt x="3079073" y="2636065"/>
                    <a:pt x="3070442" y="2650759"/>
                    <a:pt x="3070853" y="2667919"/>
                  </a:cubicBezTo>
                  <a:lnTo>
                    <a:pt x="3095566" y="3645431"/>
                  </a:lnTo>
                  <a:cubicBezTo>
                    <a:pt x="3098443" y="3757793"/>
                    <a:pt x="3054515" y="3867690"/>
                    <a:pt x="2975085" y="3947068"/>
                  </a:cubicBezTo>
                  <a:lnTo>
                    <a:pt x="2538426" y="4383727"/>
                  </a:lnTo>
                  <a:cubicBezTo>
                    <a:pt x="2518441" y="4403713"/>
                    <a:pt x="2490337" y="4411266"/>
                    <a:pt x="2462901" y="4404073"/>
                  </a:cubicBezTo>
                  <a:cubicBezTo>
                    <a:pt x="2435568" y="4396777"/>
                    <a:pt x="2414863" y="4376175"/>
                    <a:pt x="2407465" y="4348893"/>
                  </a:cubicBezTo>
                  <a:lnTo>
                    <a:pt x="2089591" y="3176815"/>
                  </a:lnTo>
                  <a:cubicBezTo>
                    <a:pt x="2082141" y="3149482"/>
                    <a:pt x="2054038" y="3133041"/>
                    <a:pt x="2026551" y="3140696"/>
                  </a:cubicBezTo>
                  <a:cubicBezTo>
                    <a:pt x="1999167" y="3148146"/>
                    <a:pt x="1982983" y="3176301"/>
                    <a:pt x="1990381" y="3203737"/>
                  </a:cubicBezTo>
                  <a:lnTo>
                    <a:pt x="2308306" y="4375815"/>
                  </a:lnTo>
                  <a:cubicBezTo>
                    <a:pt x="2325363" y="4438907"/>
                    <a:pt x="2373299" y="4486534"/>
                    <a:pt x="2436390" y="4503386"/>
                  </a:cubicBezTo>
                  <a:cubicBezTo>
                    <a:pt x="2452215" y="4507599"/>
                    <a:pt x="2468090" y="4509654"/>
                    <a:pt x="2483863" y="4509654"/>
                  </a:cubicBezTo>
                  <a:cubicBezTo>
                    <a:pt x="2531028" y="4509603"/>
                    <a:pt x="2576446" y="4491107"/>
                    <a:pt x="2611074" y="4456427"/>
                  </a:cubicBezTo>
                  <a:lnTo>
                    <a:pt x="3047733" y="4019768"/>
                  </a:lnTo>
                  <a:cubicBezTo>
                    <a:pt x="3146995" y="3920609"/>
                    <a:pt x="3201815" y="3783225"/>
                    <a:pt x="3198321" y="3642862"/>
                  </a:cubicBezTo>
                  <a:lnTo>
                    <a:pt x="3174071" y="2685182"/>
                  </a:lnTo>
                  <a:cubicBezTo>
                    <a:pt x="3174276" y="2685028"/>
                    <a:pt x="3174430" y="2684977"/>
                    <a:pt x="3174533" y="2684874"/>
                  </a:cubicBezTo>
                  <a:close/>
                </a:path>
              </a:pathLst>
            </a:custGeom>
            <a:ln w="513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2705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</Words>
  <Application>Microsoft Office PowerPoint</Application>
  <PresentationFormat>Custom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ADLaM Display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Rajan Phadnis</dc:creator>
  <cp:lastModifiedBy>Rajan Phadnis</cp:lastModifiedBy>
  <cp:revision>4</cp:revision>
  <dcterms:created xsi:type="dcterms:W3CDTF">2025-02-11T07:20:16Z</dcterms:created>
  <dcterms:modified xsi:type="dcterms:W3CDTF">2025-02-13T19:31:24Z</dcterms:modified>
</cp:coreProperties>
</file>