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63951"/>
            <a:ext cx="7772400" cy="3864401"/>
          </a:xfrm>
        </p:spPr>
        <p:txBody>
          <a:bodyPr/>
          <a:lstStyle/>
          <a:p>
            <a:r>
              <a:rPr b="1" dirty="0"/>
              <a:t>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50590"/>
            <a:ext cx="8128262" cy="361989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Microservices Based </a:t>
            </a:r>
            <a:r>
              <a:rPr dirty="0" err="1"/>
              <a:t>Architectur</a:t>
            </a:r>
            <a:r>
              <a:rPr lang="en-IN" dirty="0"/>
              <a:t>e</a:t>
            </a:r>
          </a:p>
          <a:p>
            <a:r>
              <a:rPr lang="en-IN" dirty="0"/>
              <a:t>Project Overview &amp; Deployment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</a:t>
            </a:r>
          </a:p>
          <a:p>
            <a:r>
              <a:rPr lang="en-IN" b="1" dirty="0"/>
              <a:t>                                          Presented BY:-Rajan Kumar</a:t>
            </a:r>
          </a:p>
          <a:p>
            <a:r>
              <a:rPr lang="en-IN" b="1" dirty="0"/>
              <a:t>          ID:-30649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Order Service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Manages the entire order lifecycle (creation → payment → shipping → completion</a:t>
            </a:r>
            <a:r>
              <a:rPr lang="en-US" dirty="0"/>
              <a:t>).</a:t>
            </a:r>
            <a:endParaRPr dirty="0"/>
          </a:p>
          <a:p>
            <a:r>
              <a:rPr lang="en-US" sz="2800" dirty="0"/>
              <a:t>Handles checkout process, validating cart and stock availability.</a:t>
            </a:r>
          </a:p>
          <a:p>
            <a:r>
              <a:rPr lang="en-US" sz="2800" dirty="0"/>
              <a:t>Provides order history for customers.</a:t>
            </a:r>
          </a:p>
          <a:p>
            <a:r>
              <a:rPr lang="en-US" sz="2800" dirty="0"/>
              <a:t>Integrates with Product Catalog Service to update inventory after purchase.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Service -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 /orders – Create a new order.</a:t>
            </a:r>
          </a:p>
          <a:p>
            <a:r>
              <a:t>GET /orders/{id} – Get order details.</a:t>
            </a:r>
          </a:p>
          <a:p>
            <a:r>
              <a:t>GET /orders – List all orders.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Frontend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Developed using Angular framework for modular and scalable UI.</a:t>
            </a:r>
            <a:endParaRPr sz="2800" dirty="0"/>
          </a:p>
          <a:p>
            <a:r>
              <a:rPr dirty="0"/>
              <a:t>Communicates with backend via API Gateway.</a:t>
            </a:r>
            <a:endParaRPr lang="en-IN" dirty="0"/>
          </a:p>
          <a:p>
            <a:r>
              <a:rPr lang="en-US" sz="2800" dirty="0"/>
              <a:t>Provides an intuitive shopping interface for customers.</a:t>
            </a:r>
          </a:p>
          <a:p>
            <a:r>
              <a:rPr lang="en-US" sz="2800" dirty="0"/>
              <a:t>Provides admin features (if applicable) for managing products/orders.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service containerized using Docker.</a:t>
            </a:r>
          </a:p>
          <a:p>
            <a:r>
              <a:t>Ensures consistency and isolation.</a:t>
            </a:r>
          </a:p>
          <a:p>
            <a:r>
              <a:t>Improves reliability and portability.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- docker-compose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docker-compose.yml orchestrates all services.</a:t>
            </a:r>
          </a:p>
          <a:p>
            <a:r>
              <a:t>docker-compose up – Start containers.</a:t>
            </a:r>
          </a:p>
          <a:p>
            <a:r>
              <a:t>docker-compose down – Stop containers.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Rapid scaling for demand peaks.</a:t>
            </a:r>
          </a:p>
          <a:p>
            <a:r>
              <a:rPr dirty="0"/>
              <a:t>Independent upgrades with minimal downtime.</a:t>
            </a:r>
          </a:p>
          <a:p>
            <a:r>
              <a:rPr dirty="0"/>
              <a:t>Cloud-ready deployment.</a:t>
            </a:r>
          </a:p>
          <a:p>
            <a:r>
              <a:rPr lang="en-IN" dirty="0"/>
              <a:t>Better Customer Experience</a:t>
            </a:r>
            <a:r>
              <a:rPr dirty="0"/>
              <a:t>.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Payment Integration.</a:t>
            </a:r>
          </a:p>
          <a:p>
            <a:r>
              <a:rPr dirty="0"/>
              <a:t>Recommendation Engine (AI/ML).</a:t>
            </a:r>
          </a:p>
          <a:p>
            <a:r>
              <a:rPr dirty="0"/>
              <a:t>Cloud Auto-scaling.</a:t>
            </a:r>
          </a:p>
          <a:p>
            <a:r>
              <a:rPr dirty="0"/>
              <a:t>CI/CD pipelines for faster releases.</a:t>
            </a:r>
            <a:endParaRPr lang="en-IN" dirty="0"/>
          </a:p>
          <a:p>
            <a:r>
              <a:rPr lang="en-IN" dirty="0"/>
              <a:t>Future Readiness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Modular, scalable E-commerce platform.</a:t>
            </a:r>
          </a:p>
          <a:p>
            <a:r>
              <a:t>Microservices ensure flexibility.</a:t>
            </a:r>
          </a:p>
          <a:p>
            <a:r>
              <a:t>Docker enables smooth deployments.</a:t>
            </a:r>
          </a:p>
          <a:p>
            <a:r>
              <a:t>Enterprise-ready solution.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4B76-EC6F-F348-E3E8-888006B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A5D4-0229-DBAF-B948-2259A3655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sz="8000" b="1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428873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Enterprise-grade E-commerce system.</a:t>
            </a:r>
          </a:p>
          <a:p>
            <a:r>
              <a:t>Frontend: Angular UI for customers.</a:t>
            </a:r>
          </a:p>
          <a:p>
            <a:r>
              <a:t>Backend: Microservices (API Gateway, Product, Order).</a:t>
            </a:r>
          </a:p>
          <a:p>
            <a:r>
              <a:t>Designed for scalability, modularity, cloud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Microservices?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Independent scaling of services.</a:t>
            </a:r>
          </a:p>
          <a:p>
            <a:r>
              <a:t>Resilience: one failure doesn’t affect all.</a:t>
            </a:r>
          </a:p>
          <a:p>
            <a:r>
              <a:t>Faster parallel development.</a:t>
            </a:r>
          </a:p>
          <a:p>
            <a:r>
              <a:t>Flexibility of tech stacks.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Microservices Architecture.</a:t>
            </a:r>
          </a:p>
          <a:p>
            <a:r>
              <a:rPr dirty="0"/>
              <a:t>Components: API Gateway, Product Catalog, Order Service, Frontend.</a:t>
            </a:r>
          </a:p>
          <a:p>
            <a:r>
              <a:rPr dirty="0"/>
              <a:t>Communication via REST APIs.</a:t>
            </a:r>
          </a:p>
          <a:p>
            <a:r>
              <a:rPr dirty="0"/>
              <a:t>API Gateway as single entry point.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059D-9A2B-B6E6-E694-0C47B40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CF63FE-C6DF-E76D-B45A-FEA9EA9FD8DB}"/>
              </a:ext>
            </a:extLst>
          </p:cNvPr>
          <p:cNvSpPr/>
          <p:nvPr/>
        </p:nvSpPr>
        <p:spPr>
          <a:xfrm>
            <a:off x="37709" y="3228681"/>
            <a:ext cx="1432874" cy="97096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2">
                    <a:lumMod val="10000"/>
                  </a:schemeClr>
                </a:solidFill>
              </a:rPr>
              <a:t>Frontend Angular(UI)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0F5466-688A-8800-A08C-B823DEA13841}"/>
              </a:ext>
            </a:extLst>
          </p:cNvPr>
          <p:cNvSpPr/>
          <p:nvPr/>
        </p:nvSpPr>
        <p:spPr>
          <a:xfrm>
            <a:off x="2073896" y="3351230"/>
            <a:ext cx="1357459" cy="7258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 Gateway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07B58A-0193-0511-FE90-E2350147D806}"/>
              </a:ext>
            </a:extLst>
          </p:cNvPr>
          <p:cNvSpPr/>
          <p:nvPr/>
        </p:nvSpPr>
        <p:spPr>
          <a:xfrm>
            <a:off x="4449450" y="2070989"/>
            <a:ext cx="1932495" cy="641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Catalog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FFD808-FC96-2F3A-1396-77AF2DF6A9AA}"/>
              </a:ext>
            </a:extLst>
          </p:cNvPr>
          <p:cNvSpPr/>
          <p:nvPr/>
        </p:nvSpPr>
        <p:spPr>
          <a:xfrm>
            <a:off x="4449450" y="4590853"/>
            <a:ext cx="1932495" cy="641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Service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B799ED-BC88-0BEB-31B2-570910AA00CC}"/>
              </a:ext>
            </a:extLst>
          </p:cNvPr>
          <p:cNvSpPr/>
          <p:nvPr/>
        </p:nvSpPr>
        <p:spPr>
          <a:xfrm>
            <a:off x="7532016" y="2127551"/>
            <a:ext cx="1404594" cy="5279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DB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5AFEC8-420F-DE8D-4304-14691D14211C}"/>
              </a:ext>
            </a:extLst>
          </p:cNvPr>
          <p:cNvSpPr/>
          <p:nvPr/>
        </p:nvSpPr>
        <p:spPr>
          <a:xfrm>
            <a:off x="7593290" y="4647413"/>
            <a:ext cx="1404594" cy="5279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Order DB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ED5E44-FEB1-132A-DD49-E9B16E0AB2CC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470583" y="3714162"/>
            <a:ext cx="603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80542D-7BE4-19F7-71AA-BF355911452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431355" y="3714162"/>
            <a:ext cx="1018095" cy="1197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11B58E-368D-A0CF-5BA4-09A6E3F2243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381945" y="2391501"/>
            <a:ext cx="115007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2D611-E4F3-342A-06E6-C29F8F538A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6381945" y="4911364"/>
            <a:ext cx="1211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ECC1D6-2F82-AF92-9E8B-C9332898CC7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431355" y="2391501"/>
            <a:ext cx="1018095" cy="1322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API Gateway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Acts as the single entry point for all client applications</a:t>
            </a:r>
            <a:r>
              <a:rPr dirty="0"/>
              <a:t>.</a:t>
            </a:r>
          </a:p>
          <a:p>
            <a:r>
              <a:rPr lang="en-US" dirty="0"/>
              <a:t>Handles authentication &amp; authorization before forwarding requests.</a:t>
            </a:r>
            <a:r>
              <a:rPr dirty="0"/>
              <a:t>.</a:t>
            </a:r>
            <a:endParaRPr lang="en-IN" dirty="0"/>
          </a:p>
          <a:p>
            <a:r>
              <a:rPr lang="en-US" dirty="0"/>
              <a:t>Provides load balancing across multiple backend services.</a:t>
            </a:r>
          </a:p>
          <a:p>
            <a:r>
              <a:rPr lang="en-US" dirty="0"/>
              <a:t>Performs request routing &amp; transformation (URL mapping, protocol translation).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-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GET /</a:t>
            </a:r>
            <a:r>
              <a:rPr dirty="0" err="1"/>
              <a:t>api</a:t>
            </a:r>
            <a:r>
              <a:rPr dirty="0"/>
              <a:t>/products – Fetch all products.</a:t>
            </a:r>
          </a:p>
          <a:p>
            <a:r>
              <a:rPr dirty="0"/>
              <a:t>POST /</a:t>
            </a:r>
            <a:r>
              <a:rPr dirty="0" err="1"/>
              <a:t>api</a:t>
            </a:r>
            <a:r>
              <a:rPr dirty="0"/>
              <a:t>/orders – Place a new order.</a:t>
            </a:r>
            <a:endParaRPr lang="en-IN" dirty="0"/>
          </a:p>
          <a:p>
            <a:r>
              <a:rPr lang="en-US" altLang="en-US" dirty="0"/>
              <a:t>POST /</a:t>
            </a:r>
            <a:r>
              <a:rPr lang="en-US" altLang="en-US" dirty="0" err="1"/>
              <a:t>api</a:t>
            </a:r>
            <a:r>
              <a:rPr lang="en-US" altLang="en-US" dirty="0"/>
              <a:t>/auth/register – Register new user.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/auth/login – Authenticate and return JWT token</a:t>
            </a:r>
          </a:p>
          <a:p>
            <a:pPr marL="0" indent="0">
              <a:buNone/>
            </a:pPr>
            <a:br>
              <a:rPr lang="en-US" altLang="en-US" dirty="0"/>
            </a:br>
            <a:endParaRPr lang="en-US" alt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Product Catalog Service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Manages product data, inventory, catalog operations.</a:t>
            </a:r>
            <a:endParaRPr lang="en-IN" dirty="0"/>
          </a:p>
          <a:p>
            <a:r>
              <a:rPr lang="en-US" dirty="0"/>
              <a:t>Provides search &amp; filtering for products (by category, price, etc.).</a:t>
            </a:r>
          </a:p>
          <a:p>
            <a:r>
              <a:rPr lang="en-US" dirty="0"/>
              <a:t>Stores and manages product attributes (name, description, price, brand, images).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Catalog Service -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 /products – List all products.</a:t>
            </a:r>
          </a:p>
          <a:p>
            <a:r>
              <a:t>GET /products/{id} – Fetch product details.</a:t>
            </a:r>
          </a:p>
          <a:p>
            <a:r>
              <a:t>POST /products – Add new product.</a:t>
            </a:r>
          </a:p>
          <a:p>
            <a:r>
              <a:t>PUT /products/{id} – Update product.</a:t>
            </a:r>
          </a:p>
          <a:p>
            <a:r>
              <a:t>DELETE /products/{id} – Delete product.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542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E-Commerce Platform</vt:lpstr>
      <vt:lpstr>Project Description</vt:lpstr>
      <vt:lpstr>Why Microservices?</vt:lpstr>
      <vt:lpstr>Architecture Used</vt:lpstr>
      <vt:lpstr>Architecture Diagram</vt:lpstr>
      <vt:lpstr>API Gateway - Overview</vt:lpstr>
      <vt:lpstr>API Gateway - APIs</vt:lpstr>
      <vt:lpstr>Product Catalog Service - Overview</vt:lpstr>
      <vt:lpstr>Product Catalog Service - APIs</vt:lpstr>
      <vt:lpstr>Order Service - Overview</vt:lpstr>
      <vt:lpstr>Order Service - APIs</vt:lpstr>
      <vt:lpstr>Frontend - Overview</vt:lpstr>
      <vt:lpstr>Containerization</vt:lpstr>
      <vt:lpstr>Deployment - docker-compose</vt:lpstr>
      <vt:lpstr>Business Benefits</vt:lpstr>
      <vt:lpstr>Future Enhancements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Rajan Kumar</dc:creator>
  <cp:keywords/>
  <dc:description>generated using python-pptx</dc:description>
  <cp:lastModifiedBy>RAJAN KUMAR</cp:lastModifiedBy>
  <cp:revision>5</cp:revision>
  <dcterms:created xsi:type="dcterms:W3CDTF">2013-01-27T09:14:16Z</dcterms:created>
  <dcterms:modified xsi:type="dcterms:W3CDTF">2025-08-29T11:53:29Z</dcterms:modified>
  <cp:category/>
</cp:coreProperties>
</file>