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7" r:id="rId4"/>
    <p:sldId id="268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F6E6-EB17-47EB-B135-2B101FB2403B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E5FBE-7FE4-441F-B011-373D601E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66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5FBE-7FE4-441F-B011-373D601E17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29AF-3ABF-4113-83F4-CD4FCA887933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2109-0177-401B-9BAC-B72AAD18F0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29AF-3ABF-4113-83F4-CD4FCA887933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2109-0177-401B-9BAC-B72AAD18F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29AF-3ABF-4113-83F4-CD4FCA887933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2109-0177-401B-9BAC-B72AAD18F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29AF-3ABF-4113-83F4-CD4FCA887933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2109-0177-401B-9BAC-B72AAD18F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29AF-3ABF-4113-83F4-CD4FCA887933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2109-0177-401B-9BAC-B72AAD18F0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29AF-3ABF-4113-83F4-CD4FCA887933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2109-0177-401B-9BAC-B72AAD18F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29AF-3ABF-4113-83F4-CD4FCA887933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2109-0177-401B-9BAC-B72AAD18F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29AF-3ABF-4113-83F4-CD4FCA887933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22109-0177-401B-9BAC-B72AAD18F0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29AF-3ABF-4113-83F4-CD4FCA887933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2109-0177-401B-9BAC-B72AAD18F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29AF-3ABF-4113-83F4-CD4FCA887933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6922109-0177-401B-9BAC-B72AAD18F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F1A29AF-3ABF-4113-83F4-CD4FCA887933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2109-0177-401B-9BAC-B72AAD18F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F1A29AF-3ABF-4113-83F4-CD4FCA887933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6922109-0177-401B-9BAC-B72AAD18F09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r>
              <a:rPr lang="en-US" dirty="0" smtClean="0"/>
              <a:t>E-Auction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819400"/>
            <a:ext cx="6400800" cy="3352800"/>
          </a:xfrm>
        </p:spPr>
        <p:txBody>
          <a:bodyPr/>
          <a:lstStyle/>
          <a:p>
            <a:r>
              <a:rPr lang="en-US" dirty="0" smtClean="0"/>
              <a:t>Team Members</a:t>
            </a:r>
          </a:p>
          <a:p>
            <a:r>
              <a:rPr lang="en-US" dirty="0" err="1" smtClean="0"/>
              <a:t>Binod</a:t>
            </a:r>
            <a:r>
              <a:rPr lang="en-US" dirty="0" smtClean="0"/>
              <a:t> </a:t>
            </a:r>
            <a:r>
              <a:rPr lang="en-US" dirty="0" err="1" smtClean="0"/>
              <a:t>Bastakoti</a:t>
            </a:r>
            <a:endParaRPr lang="en-US" dirty="0" smtClean="0"/>
          </a:p>
          <a:p>
            <a:r>
              <a:rPr lang="en-US" dirty="0" err="1" smtClean="0"/>
              <a:t>Nuhendra</a:t>
            </a:r>
            <a:r>
              <a:rPr lang="en-US" dirty="0" smtClean="0"/>
              <a:t> Kumar </a:t>
            </a:r>
            <a:r>
              <a:rPr lang="en-US" dirty="0" err="1" smtClean="0"/>
              <a:t>Giri</a:t>
            </a:r>
            <a:endParaRPr lang="en-US" dirty="0" smtClean="0"/>
          </a:p>
          <a:p>
            <a:r>
              <a:rPr lang="en-US" dirty="0" err="1" smtClean="0"/>
              <a:t>Rajan</a:t>
            </a:r>
            <a:r>
              <a:rPr lang="en-US" dirty="0" smtClean="0"/>
              <a:t> </a:t>
            </a:r>
            <a:r>
              <a:rPr lang="en-US" dirty="0" err="1" smtClean="0"/>
              <a:t>Prrasad</a:t>
            </a:r>
            <a:r>
              <a:rPr lang="en-US" dirty="0" smtClean="0"/>
              <a:t> </a:t>
            </a:r>
            <a:r>
              <a:rPr lang="en-US" dirty="0" err="1" smtClean="0"/>
              <a:t>Upadhaya</a:t>
            </a:r>
            <a:endParaRPr lang="en-US" dirty="0" smtClean="0"/>
          </a:p>
          <a:p>
            <a:r>
              <a:rPr lang="en-US" dirty="0" smtClean="0"/>
              <a:t>Professor: Joe </a:t>
            </a:r>
            <a:r>
              <a:rPr lang="en-US" dirty="0" err="1" smtClean="0"/>
              <a:t>Bruen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02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783337" cy="5380680"/>
          </a:xfrm>
        </p:spPr>
      </p:pic>
    </p:spTree>
    <p:extLst>
      <p:ext uri="{BB962C8B-B14F-4D97-AF65-F5344CB8AC3E}">
        <p14:creationId xmlns:p14="http://schemas.microsoft.com/office/powerpoint/2010/main" val="18574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0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and effectively implement spring web MVC technology.</a:t>
            </a:r>
          </a:p>
          <a:p>
            <a:r>
              <a:rPr lang="en-US" dirty="0" smtClean="0"/>
              <a:t>To Learn and implement  N-tier architecture using various spring MVC web component .</a:t>
            </a:r>
          </a:p>
          <a:p>
            <a:r>
              <a:rPr lang="en-US" dirty="0" smtClean="0"/>
              <a:t>To become a team player learning work culture inside a team.</a:t>
            </a:r>
          </a:p>
          <a:p>
            <a:r>
              <a:rPr lang="en-US" dirty="0" smtClean="0"/>
              <a:t>To use and enhance science of creative intelligence in a work environment.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Ecommerce is getting more and more attention from entrepreneur and consumers, both local and international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Auction site is one of them which has recently emerged and is very popular among the internet users.</a:t>
            </a:r>
          </a:p>
        </p:txBody>
      </p:sp>
    </p:spTree>
    <p:extLst>
      <p:ext uri="{BB962C8B-B14F-4D97-AF65-F5344CB8AC3E}">
        <p14:creationId xmlns:p14="http://schemas.microsoft.com/office/powerpoint/2010/main" val="16955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Auction is the process of selling goods such that buyers and sellers communicate to each other so as to get the best </a:t>
            </a:r>
            <a:r>
              <a:rPr lang="en-US" dirty="0" smtClean="0"/>
              <a:t>deal.</a:t>
            </a:r>
          </a:p>
          <a:p>
            <a:r>
              <a:rPr lang="en-US" dirty="0" smtClean="0"/>
              <a:t>In auction no item has fixed price. The fixed price depends upon bid amount.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8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E-Auction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User can search for the available auctions.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User can login and choose between either creating an auction or to bid on available auction.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User can view bids successfully made and wish lists.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40" y="1600200"/>
            <a:ext cx="7051319" cy="4525963"/>
          </a:xfrm>
        </p:spPr>
      </p:pic>
    </p:spTree>
    <p:extLst>
      <p:ext uri="{BB962C8B-B14F-4D97-AF65-F5344CB8AC3E}">
        <p14:creationId xmlns:p14="http://schemas.microsoft.com/office/powerpoint/2010/main" val="142945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for Create Auction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015331"/>
            <a:ext cx="7372350" cy="3695700"/>
          </a:xfrm>
        </p:spPr>
      </p:pic>
    </p:spTree>
    <p:extLst>
      <p:ext uri="{BB962C8B-B14F-4D97-AF65-F5344CB8AC3E}">
        <p14:creationId xmlns:p14="http://schemas.microsoft.com/office/powerpoint/2010/main" val="33199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Diagram for </a:t>
            </a:r>
            <a:r>
              <a:rPr lang="en-US" dirty="0" smtClean="0"/>
              <a:t>Bid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2510631"/>
            <a:ext cx="6219825" cy="2705100"/>
          </a:xfrm>
        </p:spPr>
      </p:pic>
    </p:spTree>
    <p:extLst>
      <p:ext uri="{BB962C8B-B14F-4D97-AF65-F5344CB8AC3E}">
        <p14:creationId xmlns:p14="http://schemas.microsoft.com/office/powerpoint/2010/main" val="8472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Diagram for </a:t>
            </a:r>
            <a:r>
              <a:rPr lang="en-US" dirty="0" smtClean="0"/>
              <a:t>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32" y="2362201"/>
            <a:ext cx="8037848" cy="3124200"/>
          </a:xfrm>
        </p:spPr>
      </p:pic>
    </p:spTree>
    <p:extLst>
      <p:ext uri="{BB962C8B-B14F-4D97-AF65-F5344CB8AC3E}">
        <p14:creationId xmlns:p14="http://schemas.microsoft.com/office/powerpoint/2010/main" val="22481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366</TotalTime>
  <Words>203</Words>
  <Application>Microsoft Office PowerPoint</Application>
  <PresentationFormat>On-screen Show (4:3)</PresentationFormat>
  <Paragraphs>29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E-Auction System</vt:lpstr>
      <vt:lpstr>Objectives</vt:lpstr>
      <vt:lpstr>Background</vt:lpstr>
      <vt:lpstr>Auction</vt:lpstr>
      <vt:lpstr>E-Auction System</vt:lpstr>
      <vt:lpstr>Use case Diagram</vt:lpstr>
      <vt:lpstr>Sequence Diagram for Create Auction</vt:lpstr>
      <vt:lpstr>Sequence Diagram for Bid</vt:lpstr>
      <vt:lpstr>Sequence Diagram for Search</vt:lpstr>
      <vt:lpstr>Class Diagram</vt:lpstr>
      <vt:lpstr>PowerPoint Presentation</vt:lpstr>
      <vt:lpstr>Demo 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E-Auction System</dc:title>
  <dc:creator>Dell</dc:creator>
  <cp:lastModifiedBy>Dell</cp:lastModifiedBy>
  <cp:revision>21</cp:revision>
  <dcterms:created xsi:type="dcterms:W3CDTF">2015-06-17T21:37:12Z</dcterms:created>
  <dcterms:modified xsi:type="dcterms:W3CDTF">2015-06-18T04:43:13Z</dcterms:modified>
</cp:coreProperties>
</file>