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52560" y="295668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43188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258840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22460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95256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258840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422460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4EFBEB-EFA6-44AA-963E-76C8CBB866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95256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EC39F9-4063-44BA-8E45-9CAE40B81A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992EFF-8A8A-496C-AB92-6667B468FD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576277-F786-42E9-B03A-7082E3FE57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143BC3-D9FB-498C-B7C8-032B8DDBCE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964080" y="879120"/>
            <a:ext cx="4941000" cy="2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36C7B3-F14E-4684-AA9F-4248F2065B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F7F207-EE8A-4F0A-8399-8F8EDDB554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5256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43188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374754-0F77-4134-BCDA-17F3EE7E73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8580AB-B365-4353-94F8-B18FFA6543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952560" y="295668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5A444D-145E-4D95-A250-E67F1D9DBC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43188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FFBCF4-6C00-45FD-9D46-3C7F7C197D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258840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22460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95256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258840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422460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7E4996-4F7C-4CDA-B5EB-CD81C69237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49C4FE-72F4-47D0-8996-58DB0BB41C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95256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EA1168-8A31-4F6B-8A30-E48F49EC72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E0D158-95B8-45BA-948D-C2BA6A1ED3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394ADA-502F-4ECC-B61F-454FED85A9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E77913-0918-47AB-BC4C-45C43EAFBE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964080" y="879120"/>
            <a:ext cx="4941000" cy="2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2180C7-C042-43D8-B93F-C04AF3E621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A1B1EF-CFA4-44DC-B613-3D36E9BC47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343188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79D85B-B7C6-462D-B84B-8D622E159C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7EB0F8-AB47-41BE-AC00-2F192A058F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952560" y="295668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398F6E-EA25-45CB-A015-AE003F2F7E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343188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8973DB-03C1-42D4-AF83-BD2EBF7979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258840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224600" y="265680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95256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/>
          </p:nvPr>
        </p:nvSpPr>
        <p:spPr>
          <a:xfrm>
            <a:off x="258840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/>
          </p:nvPr>
        </p:nvSpPr>
        <p:spPr>
          <a:xfrm>
            <a:off x="4224600" y="2956680"/>
            <a:ext cx="155772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F02C8D-3114-41BA-B73A-0C66DF75FC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4080" y="879120"/>
            <a:ext cx="4941000" cy="2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431880" y="295668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95256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431880" y="2656800"/>
            <a:ext cx="236088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952560" y="2956680"/>
            <a:ext cx="483840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366960" y="2116080"/>
            <a:ext cx="5491080" cy="15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7;p7"/>
          <p:cNvGrpSpPr/>
          <p:nvPr/>
        </p:nvGrpSpPr>
        <p:grpSpPr>
          <a:xfrm>
            <a:off x="0" y="758880"/>
            <a:ext cx="6098760" cy="6098760"/>
            <a:chOff x="0" y="758880"/>
            <a:chExt cx="6098760" cy="6098760"/>
          </a:xfrm>
        </p:grpSpPr>
        <p:sp>
          <p:nvSpPr>
            <p:cNvPr id="2" name="Google Shape;18;p7"/>
            <p:cNvSpPr/>
            <p:nvPr/>
          </p:nvSpPr>
          <p:spPr>
            <a:xfrm>
              <a:off x="0" y="758880"/>
              <a:ext cx="3073320" cy="409788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9;p7"/>
            <p:cNvSpPr/>
            <p:nvPr/>
          </p:nvSpPr>
          <p:spPr>
            <a:xfrm>
              <a:off x="0" y="4862160"/>
              <a:ext cx="1996200" cy="199548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20;p7"/>
            <p:cNvSpPr/>
            <p:nvPr/>
          </p:nvSpPr>
          <p:spPr>
            <a:xfrm>
              <a:off x="2097720" y="4857120"/>
              <a:ext cx="4001040" cy="200052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366960" y="4549680"/>
            <a:ext cx="5491080" cy="9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22;p7"/>
          <p:cNvSpPr/>
          <p:nvPr/>
        </p:nvSpPr>
        <p:spPr>
          <a:xfrm>
            <a:off x="5839920" y="5784480"/>
            <a:ext cx="21333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24;p8"/>
          <p:cNvGrpSpPr/>
          <p:nvPr/>
        </p:nvGrpSpPr>
        <p:grpSpPr>
          <a:xfrm>
            <a:off x="360" y="3900240"/>
            <a:ext cx="2958840" cy="2958840"/>
            <a:chOff x="360" y="3900240"/>
            <a:chExt cx="2958840" cy="2958840"/>
          </a:xfrm>
        </p:grpSpPr>
        <p:sp>
          <p:nvSpPr>
            <p:cNvPr id="44" name="Google Shape;25;p8"/>
            <p:cNvSpPr/>
            <p:nvPr/>
          </p:nvSpPr>
          <p:spPr>
            <a:xfrm flipV="1" rot="16200000">
              <a:off x="1219680" y="5118480"/>
              <a:ext cx="1490760" cy="198792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26;p8"/>
            <p:cNvSpPr/>
            <p:nvPr/>
          </p:nvSpPr>
          <p:spPr>
            <a:xfrm flipV="1" rot="16200000">
              <a:off x="0" y="5890680"/>
              <a:ext cx="968400" cy="96804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27;p8"/>
            <p:cNvSpPr/>
            <p:nvPr/>
          </p:nvSpPr>
          <p:spPr>
            <a:xfrm flipV="1" rot="16200000">
              <a:off x="-484560" y="4385520"/>
              <a:ext cx="1941120" cy="97056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6095880" y="-22680"/>
            <a:ext cx="6095520" cy="69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6000"/>
          </a:bodyPr>
          <a:p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30;p8"/>
          <p:cNvSpPr/>
          <p:nvPr/>
        </p:nvSpPr>
        <p:spPr>
          <a:xfrm>
            <a:off x="952560" y="1938960"/>
            <a:ext cx="21333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952560" y="2289240"/>
            <a:ext cx="4571640" cy="27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1"/>
          </p:nvPr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2"/>
          </p:nvPr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3"/>
          </p:nvPr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0A47B7E1-818B-42B4-BF2D-8C0BE9208926}" type="slidenum">
              <a: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6000"/>
          </a:bodyPr>
          <a:p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37;p9"/>
          <p:cNvSpPr/>
          <p:nvPr/>
        </p:nvSpPr>
        <p:spPr>
          <a:xfrm>
            <a:off x="952560" y="1938960"/>
            <a:ext cx="21333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5256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" name="Google Shape;39;p9"/>
          <p:cNvGrpSpPr/>
          <p:nvPr/>
        </p:nvGrpSpPr>
        <p:grpSpPr>
          <a:xfrm>
            <a:off x="8870400" y="360"/>
            <a:ext cx="3324960" cy="3324960"/>
            <a:chOff x="8870400" y="360"/>
            <a:chExt cx="3324960" cy="3324960"/>
          </a:xfrm>
        </p:grpSpPr>
        <p:sp>
          <p:nvSpPr>
            <p:cNvPr id="94" name="Google Shape;40;p9"/>
            <p:cNvSpPr/>
            <p:nvPr/>
          </p:nvSpPr>
          <p:spPr>
            <a:xfrm rot="10800000">
              <a:off x="10519920" y="1091520"/>
              <a:ext cx="1675440" cy="22338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41;p9"/>
            <p:cNvSpPr/>
            <p:nvPr/>
          </p:nvSpPr>
          <p:spPr>
            <a:xfrm rot="10800000">
              <a:off x="11107440" y="360"/>
              <a:ext cx="1087920" cy="10879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42;p9"/>
            <p:cNvSpPr/>
            <p:nvPr/>
          </p:nvSpPr>
          <p:spPr>
            <a:xfrm rot="10800000">
              <a:off x="8870400" y="0"/>
              <a:ext cx="2181240" cy="10904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52560" y="2286000"/>
            <a:ext cx="4838400" cy="31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953640" y="3841920"/>
            <a:ext cx="4838400" cy="63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953640" y="3471120"/>
            <a:ext cx="4838400" cy="31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952560" y="5018040"/>
            <a:ext cx="4838400" cy="90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952560" y="4646880"/>
            <a:ext cx="4838400" cy="31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body"/>
          </p:nvPr>
        </p:nvSpPr>
        <p:spPr>
          <a:xfrm>
            <a:off x="6399720" y="2656800"/>
            <a:ext cx="4838400" cy="57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9"/>
          <p:cNvSpPr>
            <a:spLocks noGrp="1"/>
          </p:cNvSpPr>
          <p:nvPr>
            <p:ph type="body"/>
          </p:nvPr>
        </p:nvSpPr>
        <p:spPr>
          <a:xfrm>
            <a:off x="6399720" y="2286000"/>
            <a:ext cx="4838400" cy="31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10"/>
          <p:cNvSpPr>
            <a:spLocks noGrp="1"/>
          </p:cNvSpPr>
          <p:nvPr>
            <p:ph type="body"/>
          </p:nvPr>
        </p:nvSpPr>
        <p:spPr>
          <a:xfrm>
            <a:off x="6399720" y="3841920"/>
            <a:ext cx="4838400" cy="90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11"/>
          <p:cNvSpPr>
            <a:spLocks noGrp="1"/>
          </p:cNvSpPr>
          <p:nvPr>
            <p:ph type="body"/>
          </p:nvPr>
        </p:nvSpPr>
        <p:spPr>
          <a:xfrm>
            <a:off x="6399720" y="3471120"/>
            <a:ext cx="4838400" cy="31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12"/>
          <p:cNvSpPr>
            <a:spLocks noGrp="1"/>
          </p:cNvSpPr>
          <p:nvPr>
            <p:ph type="dt" idx="4"/>
          </p:nvPr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7" name="PlaceHolder 13"/>
          <p:cNvSpPr>
            <a:spLocks noGrp="1"/>
          </p:cNvSpPr>
          <p:nvPr>
            <p:ph type="ftr" idx="5"/>
          </p:nvPr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8" name="PlaceHolder 14"/>
          <p:cNvSpPr>
            <a:spLocks noGrp="1"/>
          </p:cNvSpPr>
          <p:nvPr>
            <p:ph type="sldNum" idx="6"/>
          </p:nvPr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9871EBBB-5263-4674-BE2D-6925AB297A7B}" type="slidenum">
              <a: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rajanraj2/AI_Project" TargetMode="Externa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 descr="Bennett University"/>
          <p:cNvPicPr/>
          <p:nvPr/>
        </p:nvPicPr>
        <p:blipFill>
          <a:blip r:embed="rId1"/>
          <a:stretch/>
        </p:blipFill>
        <p:spPr>
          <a:xfrm>
            <a:off x="0" y="0"/>
            <a:ext cx="1764720" cy="1226520"/>
          </a:xfrm>
          <a:prstGeom prst="rect">
            <a:avLst/>
          </a:prstGeom>
          <a:ln w="0">
            <a:noFill/>
          </a:ln>
          <a:effectLst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796560" y="45000"/>
            <a:ext cx="7915320" cy="14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Problem Statement : Streamlining Wardrobe Management for Outfit Recommendations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739480" y="1299960"/>
            <a:ext cx="6139440" cy="555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7ca655"/>
                </a:solidFill>
                <a:latin typeface="Calibri"/>
                <a:ea typeface="Calibri"/>
              </a:rPr>
              <a:t>Project Title: Closet Companion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7ca655"/>
                </a:solidFill>
                <a:latin typeface="Calibri"/>
                <a:ea typeface="Calibri"/>
              </a:rPr>
              <a:t>Project Domain: Automation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7ca655"/>
                </a:solidFill>
                <a:latin typeface="Calibri"/>
                <a:ea typeface="Calibri"/>
              </a:rPr>
              <a:t>Theme Name: Wardrobe managing system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7ca655"/>
                </a:solidFill>
                <a:latin typeface="Calibri"/>
                <a:ea typeface="Calibri"/>
              </a:rPr>
              <a:t>Team Name: Xenith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7ca655"/>
                </a:solidFill>
                <a:latin typeface="Calibri"/>
                <a:ea typeface="Calibri"/>
              </a:rPr>
              <a:t>Institute Name: Bennett University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92"/>
          <p:cNvSpPr/>
          <p:nvPr/>
        </p:nvSpPr>
        <p:spPr>
          <a:xfrm>
            <a:off x="826920" y="1815840"/>
            <a:ext cx="2363400" cy="2199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50280" y="888840"/>
            <a:ext cx="5499000" cy="5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8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Idea/Approach Details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0" y="1697760"/>
            <a:ext cx="6773400" cy="51598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0" rIns="0" tIns="0" bIns="0" anchor="t">
            <a:noAutofit/>
          </a:bodyPr>
          <a:p>
            <a:pPr marL="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Libre Frankli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Libre Franklin"/>
              </a:rPr>
              <a:t>We’re providing a one stop solution for the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Libre Franklin"/>
              </a:rPr>
              <a:t>users where we will provide them, outfits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Libre Franklin"/>
              </a:rPr>
              <a:t>suggestions based on their current wardrobe,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Libre Franklin"/>
              </a:rPr>
              <a:t>and the current weather.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Wardrobe managing to </a:t>
            </a:r>
            <a:r>
              <a:rPr b="1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save time </a:t>
            </a: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of </a:t>
            </a: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the users.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eural networks will comprehend each </a:t>
            </a:r>
            <a:r>
              <a:rPr b="0" lang="en-IN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user's unique fashion tastes according </a:t>
            </a:r>
            <a:r>
              <a:rPr b="0" lang="en-IN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to their reviews and </a:t>
            </a:r>
            <a:r>
              <a:rPr b="1" lang="en-IN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feedback.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AI-powered </a:t>
            </a:r>
            <a:r>
              <a:rPr b="1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image recognition </a:t>
            </a: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will </a:t>
            </a: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allow users to upload photos of their </a:t>
            </a: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clothing items, automatically </a:t>
            </a: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extracting information for cataloguing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AI algorithms adapt to seasonal </a:t>
            </a: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changes, offering users versatile </a:t>
            </a: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suggestions that align with their style </a:t>
            </a: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and weather conditions.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Natural language processing (NLP) </a:t>
            </a: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implements a </a:t>
            </a:r>
            <a:r>
              <a:rPr b="1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user profiling system</a:t>
            </a: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where users can input their style </a:t>
            </a: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preferences, including preferred </a:t>
            </a:r>
            <a:r>
              <a:rPr b="0" lang="en-GB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colours, and clothing types.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7"/>
          </p:nvPr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4D23E21-D28B-47C5-8365-DDEB4973F8E5}" type="slidenum">
              <a: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2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52" name="Google Shape;222;p2"/>
          <p:cNvSpPr/>
          <p:nvPr/>
        </p:nvSpPr>
        <p:spPr>
          <a:xfrm>
            <a:off x="7039440" y="3886200"/>
            <a:ext cx="4914360" cy="33588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Gotu"/>
                <a:ea typeface="Franklin Gothic"/>
              </a:rPr>
              <a:t>Technology stack </a:t>
            </a:r>
            <a:r>
              <a:rPr b="0" lang="en-US" sz="1600" spc="-1" strike="noStrike">
                <a:solidFill>
                  <a:srgbClr val="000000"/>
                </a:solidFill>
                <a:latin typeface="Gotu"/>
                <a:ea typeface="Libre Franklin"/>
              </a:rPr>
              <a:t>: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53" name="TextBox 2"/>
          <p:cNvSpPr/>
          <p:nvPr/>
        </p:nvSpPr>
        <p:spPr>
          <a:xfrm>
            <a:off x="91800" y="169920"/>
            <a:ext cx="6268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1" lang="en-IN" sz="1600" spc="-1" strike="noStrike">
                <a:solidFill>
                  <a:srgbClr val="ff0000"/>
                </a:solidFill>
                <a:latin typeface="Arial"/>
                <a:ea typeface="Arial"/>
              </a:rPr>
              <a:t>Link to our github : </a:t>
            </a:r>
            <a:r>
              <a:rPr b="1" lang="en-IN" sz="1600" spc="-1" strike="noStrike" u="sng">
                <a:solidFill>
                  <a:srgbClr val="4495a2"/>
                </a:solidFill>
                <a:uFillTx/>
                <a:latin typeface="Arial"/>
                <a:ea typeface="Arial"/>
                <a:hlinkClick r:id="rId1"/>
              </a:rPr>
              <a:t>CLICK HERE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4" name="TextBox 3"/>
          <p:cNvSpPr/>
          <p:nvPr/>
        </p:nvSpPr>
        <p:spPr>
          <a:xfrm>
            <a:off x="7008480" y="4299480"/>
            <a:ext cx="4799880" cy="286020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b="0" lang="en-IN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AI/ML</a:t>
            </a:r>
            <a:endParaRPr b="0" lang="en-IN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Java Script</a:t>
            </a:r>
            <a:endParaRPr b="0" lang="en-IN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Figma</a:t>
            </a:r>
            <a:endParaRPr b="0" lang="en-IN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Flutter(Dart) / React Native</a:t>
            </a:r>
            <a:endParaRPr b="0" lang="en-IN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Node.js</a:t>
            </a:r>
            <a:endParaRPr b="0" lang="en-IN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Express.js</a:t>
            </a:r>
            <a:endParaRPr b="0" lang="en-IN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JS &amp; EJS</a:t>
            </a:r>
            <a:endParaRPr b="0" lang="en-IN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Git/ Github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55" name="Rounded Rectangle 47"/>
          <p:cNvSpPr/>
          <p:nvPr/>
        </p:nvSpPr>
        <p:spPr>
          <a:xfrm>
            <a:off x="7370640" y="540000"/>
            <a:ext cx="1080360" cy="1501920"/>
          </a:xfrm>
          <a:prstGeom prst="roundRect">
            <a:avLst>
              <a:gd name="adj" fmla="val 16667"/>
            </a:avLst>
          </a:prstGeom>
          <a:solidFill>
            <a:srgbClr val="d1bba5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TextBox 48"/>
          <p:cNvSpPr/>
          <p:nvPr/>
        </p:nvSpPr>
        <p:spPr>
          <a:xfrm>
            <a:off x="7551000" y="558720"/>
            <a:ext cx="1388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7" name="TextBox 49"/>
          <p:cNvSpPr/>
          <p:nvPr/>
        </p:nvSpPr>
        <p:spPr>
          <a:xfrm>
            <a:off x="7319880" y="1347480"/>
            <a:ext cx="11311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Data collection/pre-processing 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58" name="Picture 6" descr="Three Layers - Free interface icons"/>
          <p:cNvPicPr/>
          <p:nvPr/>
        </p:nvPicPr>
        <p:blipFill>
          <a:blip r:embed="rId2"/>
          <a:stretch/>
        </p:blipFill>
        <p:spPr>
          <a:xfrm flipH="1">
            <a:off x="7614720" y="835560"/>
            <a:ext cx="541800" cy="54180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2" descr="Python icon - Free download on Iconfinder"/>
          <p:cNvPicPr/>
          <p:nvPr/>
        </p:nvPicPr>
        <p:blipFill>
          <a:blip r:embed="rId3"/>
          <a:stretch/>
        </p:blipFill>
        <p:spPr>
          <a:xfrm>
            <a:off x="8451000" y="1246680"/>
            <a:ext cx="373320" cy="373320"/>
          </a:xfrm>
          <a:prstGeom prst="rect">
            <a:avLst/>
          </a:prstGeom>
          <a:ln w="0">
            <a:noFill/>
          </a:ln>
        </p:spPr>
      </p:pic>
      <p:sp>
        <p:nvSpPr>
          <p:cNvPr id="160" name="Rounded Rectangle 52"/>
          <p:cNvSpPr/>
          <p:nvPr/>
        </p:nvSpPr>
        <p:spPr>
          <a:xfrm>
            <a:off x="9095400" y="1998360"/>
            <a:ext cx="1053000" cy="1601640"/>
          </a:xfrm>
          <a:prstGeom prst="roundRect">
            <a:avLst>
              <a:gd name="adj" fmla="val 16667"/>
            </a:avLst>
          </a:prstGeom>
          <a:solidFill>
            <a:srgbClr val="e8e8e8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TextBox 53"/>
          <p:cNvSpPr/>
          <p:nvPr/>
        </p:nvSpPr>
        <p:spPr>
          <a:xfrm>
            <a:off x="9284760" y="2148120"/>
            <a:ext cx="1427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MODEL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62" name="Picture 6" descr="Three Layers - Free interface icons"/>
          <p:cNvPicPr/>
          <p:nvPr/>
        </p:nvPicPr>
        <p:blipFill>
          <a:blip r:embed="rId4"/>
          <a:stretch/>
        </p:blipFill>
        <p:spPr>
          <a:xfrm flipH="1">
            <a:off x="9331560" y="2424600"/>
            <a:ext cx="541800" cy="5418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55"/>
          <p:cNvSpPr/>
          <p:nvPr/>
        </p:nvSpPr>
        <p:spPr>
          <a:xfrm>
            <a:off x="9024120" y="2935800"/>
            <a:ext cx="12265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Train the model to detect dresses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4" name="Rounded Rectangle 56"/>
          <p:cNvSpPr/>
          <p:nvPr/>
        </p:nvSpPr>
        <p:spPr>
          <a:xfrm>
            <a:off x="10841400" y="2122560"/>
            <a:ext cx="1115640" cy="1526040"/>
          </a:xfrm>
          <a:prstGeom prst="roundRect">
            <a:avLst>
              <a:gd name="adj" fmla="val 16667"/>
            </a:avLst>
          </a:prstGeom>
          <a:solidFill>
            <a:srgbClr val="ebc772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Picture 6" descr="Three Layers - Free interface icons"/>
          <p:cNvPicPr/>
          <p:nvPr/>
        </p:nvPicPr>
        <p:blipFill>
          <a:blip r:embed="rId5"/>
          <a:stretch/>
        </p:blipFill>
        <p:spPr>
          <a:xfrm flipH="1">
            <a:off x="11128680" y="2568960"/>
            <a:ext cx="541800" cy="541800"/>
          </a:xfrm>
          <a:prstGeom prst="rect">
            <a:avLst/>
          </a:prstGeom>
          <a:ln w="0">
            <a:noFill/>
          </a:ln>
        </p:spPr>
      </p:pic>
      <p:sp>
        <p:nvSpPr>
          <p:cNvPr id="166" name="TextBox 58"/>
          <p:cNvSpPr/>
          <p:nvPr/>
        </p:nvSpPr>
        <p:spPr>
          <a:xfrm>
            <a:off x="10972080" y="2218680"/>
            <a:ext cx="836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67" name="TextBox 60"/>
          <p:cNvSpPr/>
          <p:nvPr/>
        </p:nvSpPr>
        <p:spPr>
          <a:xfrm>
            <a:off x="10762200" y="3125160"/>
            <a:ext cx="12348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Test the AI model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8" name="Rounded Rectangle 61"/>
          <p:cNvSpPr/>
          <p:nvPr/>
        </p:nvSpPr>
        <p:spPr>
          <a:xfrm>
            <a:off x="10806480" y="126360"/>
            <a:ext cx="1081080" cy="1504800"/>
          </a:xfrm>
          <a:prstGeom prst="roundRect">
            <a:avLst>
              <a:gd name="adj" fmla="val 16667"/>
            </a:avLst>
          </a:prstGeom>
          <a:solidFill>
            <a:srgbClr val="a5b9d2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Picture 6" descr="Three Layers - Free interface icons"/>
          <p:cNvPicPr/>
          <p:nvPr/>
        </p:nvPicPr>
        <p:blipFill>
          <a:blip r:embed="rId6"/>
          <a:stretch/>
        </p:blipFill>
        <p:spPr>
          <a:xfrm flipH="1">
            <a:off x="11124360" y="423360"/>
            <a:ext cx="446040" cy="446040"/>
          </a:xfrm>
          <a:prstGeom prst="rect">
            <a:avLst/>
          </a:prstGeom>
          <a:ln w="0">
            <a:noFill/>
          </a:ln>
        </p:spPr>
      </p:pic>
      <p:sp>
        <p:nvSpPr>
          <p:cNvPr id="170" name="TextBox 63"/>
          <p:cNvSpPr/>
          <p:nvPr/>
        </p:nvSpPr>
        <p:spPr>
          <a:xfrm>
            <a:off x="10806480" y="660240"/>
            <a:ext cx="1081080" cy="92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Recommend the outfit suggested by the model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1" name="TextBox 64"/>
          <p:cNvSpPr/>
          <p:nvPr/>
        </p:nvSpPr>
        <p:spPr>
          <a:xfrm>
            <a:off x="10913400" y="164520"/>
            <a:ext cx="1623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SUGGEST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72" name="Picture 2" descr="Python icon - Free download on Iconfinder"/>
          <p:cNvPicPr/>
          <p:nvPr/>
        </p:nvPicPr>
        <p:blipFill>
          <a:blip r:embed="rId7"/>
          <a:stretch/>
        </p:blipFill>
        <p:spPr>
          <a:xfrm>
            <a:off x="10279440" y="2275200"/>
            <a:ext cx="373320" cy="37332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2" descr="Python icon - Free download on Iconfinder"/>
          <p:cNvPicPr/>
          <p:nvPr/>
        </p:nvPicPr>
        <p:blipFill>
          <a:blip r:embed="rId8"/>
          <a:stretch/>
        </p:blipFill>
        <p:spPr>
          <a:xfrm>
            <a:off x="10841400" y="1697760"/>
            <a:ext cx="373320" cy="373320"/>
          </a:xfrm>
          <a:prstGeom prst="rect">
            <a:avLst/>
          </a:prstGeom>
          <a:ln w="0">
            <a:noFill/>
          </a:ln>
        </p:spPr>
      </p:pic>
      <p:sp>
        <p:nvSpPr>
          <p:cNvPr id="174" name="Straight Arrow Connector 71"/>
          <p:cNvSpPr/>
          <p:nvPr/>
        </p:nvSpPr>
        <p:spPr>
          <a:xfrm>
            <a:off x="8451000" y="1799640"/>
            <a:ext cx="63504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5" name="Straight Arrow Connector 72"/>
          <p:cNvSpPr/>
          <p:nvPr/>
        </p:nvSpPr>
        <p:spPr>
          <a:xfrm>
            <a:off x="10160280" y="2885760"/>
            <a:ext cx="68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6" name="Straight Arrow Connector 40"/>
          <p:cNvSpPr/>
          <p:nvPr/>
        </p:nvSpPr>
        <p:spPr>
          <a:xfrm flipV="1">
            <a:off x="11399400" y="1648440"/>
            <a:ext cx="360" cy="43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39040" y="143280"/>
            <a:ext cx="578052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2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Idea/Approach Details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80600" y="731520"/>
            <a:ext cx="4838400" cy="31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Use Cases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8"/>
          </p:nvPr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F1D0F06-7F4E-4E02-9FE8-38BAC17E8DA4}" type="slidenum">
              <a: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80" name="Google Shape;231;p3"/>
          <p:cNvSpPr/>
          <p:nvPr/>
        </p:nvSpPr>
        <p:spPr>
          <a:xfrm>
            <a:off x="6261480" y="731520"/>
            <a:ext cx="51433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Dependencies / Show stopper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Google Shape;232;p3"/>
          <p:cNvSpPr/>
          <p:nvPr/>
        </p:nvSpPr>
        <p:spPr>
          <a:xfrm>
            <a:off x="6261480" y="1047600"/>
            <a:ext cx="5541120" cy="494748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Availability and Reliability of Real-Time Weather Data: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Inaccurate or unreliable weather data could lead to inappropriate outfit suggestions.</a:t>
            </a:r>
            <a:endParaRPr b="0" lang="en-IN" sz="15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Performance and Accuracy of AI-Powered Image Recognition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: Poor performance or inaccuracies in image recognition may result in misidentified clothing items.</a:t>
            </a:r>
            <a:endParaRPr b="0" lang="en-IN" sz="15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Insufficient or biased user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feedback may limit the system's ability to accurately comprehend and adapt to individual fashion tastes, diminishing the quality of personalized outfit recommendations.</a:t>
            </a:r>
            <a:endParaRPr b="0" lang="en-IN" sz="15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Limited availability or accessibility of NLP resources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may hinder the development and functionality of the user profiling system, affecting the accuracy and personalization of outfit recommendations.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82" name="Rectangle 19"/>
          <p:cNvSpPr/>
          <p:nvPr/>
        </p:nvSpPr>
        <p:spPr>
          <a:xfrm>
            <a:off x="858240" y="1866600"/>
            <a:ext cx="2535120" cy="2448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239040" y="1047600"/>
            <a:ext cx="5780520" cy="5532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anchor="t">
            <a:noAutofit/>
          </a:bodyPr>
          <a:p>
            <a:pPr marL="4572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15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Wardrobe Optimization: </a:t>
            </a:r>
            <a:r>
              <a:rPr b="0" lang="en-US" sz="145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Users can utilize the system to organize their clothing items, leading to better wardrobe management and utilization of existing resources.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5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Personalized Outfit Suggestions:</a:t>
            </a:r>
            <a:r>
              <a:rPr b="1" lang="en-GB" sz="145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</a:t>
            </a:r>
            <a:r>
              <a:rPr b="0" lang="en-US" sz="145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Users receive personalized outfit suggestions that align with their individual fashion preferences and the prevailing weather conditions.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5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Fashion Taste Comprehension: </a:t>
            </a:r>
            <a:r>
              <a:rPr b="0" lang="en-US" sz="145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The system employs neural networks to analyze user feedback and reviews, and analyzing past outfit selections, the system generates outfit recommendations according to individual preferences.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5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AI-Powered Image Recognition: </a:t>
            </a:r>
            <a:r>
              <a:rPr b="0" lang="en-US" sz="145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Users can upload photos of their clothing items, and the system automatically extracts information, such as colors, and styles.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5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Time-Saving Fashion Solutions: </a:t>
            </a:r>
            <a:r>
              <a:rPr b="0" lang="en-US" sz="145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By providing efficient outfit suggestions based on existing wardrobe items and weather conditions, the system minimizes the time users spend on outfit selection, enhancing their overall convenience and efficiency.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Rectangle 1"/>
          <p:cNvSpPr/>
          <p:nvPr/>
        </p:nvSpPr>
        <p:spPr>
          <a:xfrm>
            <a:off x="858240" y="6332400"/>
            <a:ext cx="269640" cy="1461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6617160" cy="61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6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Team Member Details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964080" y="2062080"/>
            <a:ext cx="11144880" cy="4719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Team Leader :  Rajan Raj                                                                         Enrollment- E22CSEU1153                                                                   Btech: 2</a:t>
            </a:r>
            <a:r>
              <a:rPr b="1" lang="en-US" sz="1200" spc="-1" strike="noStrike" baseline="30000">
                <a:solidFill>
                  <a:srgbClr val="5d7c3f"/>
                </a:solidFill>
                <a:latin typeface="Libre Franklin"/>
                <a:ea typeface="Libre Franklin"/>
              </a:rPr>
              <a:t>nd</a:t>
            </a: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 year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Team Member 2 :  Sejal Kaur                                                                Enrollment- E22CSEU1170</a:t>
            </a: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                                                         Btech: 2</a:t>
            </a:r>
            <a:r>
              <a:rPr b="1" lang="en-US" sz="1200" spc="-1" strike="noStrike" baseline="30000">
                <a:solidFill>
                  <a:srgbClr val="5d7c3f"/>
                </a:solidFill>
                <a:latin typeface="Libre Franklin"/>
                <a:ea typeface="Libre Franklin"/>
              </a:rPr>
              <a:t>nd</a:t>
            </a: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year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Team Member 3 :  Yashswi Shukla                                                   Enrollment- E22CSEU1154 </a:t>
            </a: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                            Btech: 2</a:t>
            </a:r>
            <a:r>
              <a:rPr b="1" lang="en-US" sz="1200" spc="-1" strike="noStrike" baseline="30000">
                <a:solidFill>
                  <a:srgbClr val="5d7c3f"/>
                </a:solidFill>
                <a:latin typeface="Libre Franklin"/>
                <a:ea typeface="Libre Franklin"/>
              </a:rPr>
              <a:t>nd </a:t>
            </a:r>
            <a:r>
              <a:rPr b="1" lang="en-US" sz="12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year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</TotalTime>
  <Application>LibreOffice/7.3.7.2$Linux_X86_64 LibreOffice_project/30$Build-2</Application>
  <AppVersion>15.0000</AppVersion>
  <Words>521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2022-02-11T07:14:46Z</dcterms:created>
  <dc:creator>Sarim Moin</dc:creator>
  <dc:description/>
  <dc:language>en-IN</dc:language>
  <cp:lastModifiedBy/>
  <dcterms:modified xsi:type="dcterms:W3CDTF">2024-02-23T19:09:30Z</dcterms:modified>
  <cp:revision>33</cp:revision>
  <dc:subject/>
  <dc:title>Basic Details of the Team and Problem Statement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4</vt:i4>
  </property>
  <property fmtid="{D5CDD505-2E9C-101B-9397-08002B2CF9AE}" pid="4" name="PresentationFormat">
    <vt:lpwstr>Widescreen</vt:lpwstr>
  </property>
  <property fmtid="{D5CDD505-2E9C-101B-9397-08002B2CF9AE}" pid="5" name="Slides">
    <vt:i4>4</vt:i4>
  </property>
</Properties>
</file>