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37E766-EE0F-4C21-B5A6-6E7359AF858F}">
  <a:tblStyle styleId="{F337E766-EE0F-4C21-B5A6-6E7359AF85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471b98f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471b98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471b98fa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471b98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7471b98fa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7471b98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471b98f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471b98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7471b98fa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7471b98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471b98fa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471b98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7471b98fa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7471b98f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471b98fa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471b98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471b98fa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471b98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471b98fa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471b98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471b98fa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471b98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7471b98f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7471b98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471b98fa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471b98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 of current project is: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"Sales" is a regression problem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given data set has 3 data sets.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 records 216 x 4,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records 36 x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59" name="Google Shape;259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25" y="136750"/>
            <a:ext cx="8145323" cy="45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5" y="152400"/>
            <a:ext cx="31090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2445975" y="1307575"/>
            <a:ext cx="1317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5" name="Google Shape;275;p2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226752"/>
            <a:ext cx="8517874" cy="47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6569900" y="794550"/>
            <a:ext cx="21927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 Women </a:t>
            </a:r>
            <a:r>
              <a:rPr lang="en" sz="1000"/>
              <a:t>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 Men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 Other Clothing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28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85" name="Google Shape;285;p2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0" y="0"/>
            <a:ext cx="4789648" cy="267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75" y="2615924"/>
            <a:ext cx="4533181" cy="2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95" name="Google Shape;295;p29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0" y="526100"/>
            <a:ext cx="7399524" cy="3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 wise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305" name="Google Shape;305;p30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6" name="Google Shape;306;p30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07" name="Google Shape;307;p30"/>
          <p:cNvSpPr txBox="1"/>
          <p:nvPr/>
        </p:nvSpPr>
        <p:spPr>
          <a:xfrm>
            <a:off x="974750" y="8420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5" y="33025"/>
            <a:ext cx="8919250" cy="251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5" y="2548275"/>
            <a:ext cx="8919250" cy="2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457200" y="434400"/>
            <a:ext cx="6187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661100" y="3117375"/>
            <a:ext cx="397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considered n_components to be 7, as it </a:t>
            </a:r>
            <a:r>
              <a:rPr lang="en"/>
              <a:t>explains</a:t>
            </a:r>
            <a:r>
              <a:rPr lang="en"/>
              <a:t> 85% of the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1369738"/>
            <a:ext cx="5905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different methods like DT, KNN &amp; LinearR for looking at the patterns.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Domain knowledge would have made more accurate models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74825" y="1903575"/>
            <a:ext cx="3363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Objective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Data Visualization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Data Preprocessing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Model Buliding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￮"/>
            </a:pPr>
            <a:r>
              <a:rPr b="1" lang="en" sz="1500">
                <a:solidFill>
                  <a:srgbClr val="000000"/>
                </a:solidFill>
              </a:rPr>
              <a:t>Evaluation &amp; Improvisation to Model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7" name="Google Shape;157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0300"/>
            <a:ext cx="4181149" cy="3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615050" y="42945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RMSE scores</a:t>
            </a:r>
            <a:endParaRPr/>
          </a:p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8" name="Google Shape;338;p34"/>
          <p:cNvGraphicFramePr/>
          <p:nvPr/>
        </p:nvGraphicFramePr>
        <p:xfrm>
          <a:off x="1122200" y="1412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{F337E766-EE0F-4C21-B5A6-6E7359AF858F}</a:tableStyleId>
              </a:tblPr>
              <a:tblGrid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Before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After PCA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Linear Regression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1321.72751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2047.4569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DecisionTree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583.20077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641.05925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KNN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856.26336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1239.91378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457200" y="434400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791800" y="1262550"/>
            <a:ext cx="39765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Understanding the precise definition of the variables, might have accomplished feature engineering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Building a model was easy when compared to testing it on test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Had a hard time with </a:t>
            </a:r>
            <a:r>
              <a:rPr lang="en"/>
              <a:t>tuning</a:t>
            </a:r>
            <a:r>
              <a:rPr lang="en"/>
              <a:t> </a:t>
            </a:r>
            <a:r>
              <a:rPr lang="en"/>
              <a:t>hyperparameters</a:t>
            </a:r>
            <a:r>
              <a:rPr lang="en"/>
              <a:t> to get more accuracy.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352" name="Google Shape;35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354" name="Google Shape;35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6" name="Google Shape;166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From Team-1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:)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Dataset</a:t>
            </a:r>
            <a:endParaRPr/>
          </a:p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Walmart dataset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Macro_Economic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7" name="Google Shape;187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933325" y="13554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weather metrics.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4" name="Google Shape;194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00" y="1849225"/>
            <a:ext cx="4149237" cy="27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550475" y="118775"/>
            <a:ext cx="5220300" cy="4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Visualization</a:t>
            </a:r>
            <a:endParaRPr sz="3000"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5" y="1026000"/>
            <a:ext cx="4229565" cy="40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890" y="1339500"/>
            <a:ext cx="3861934" cy="37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767275" y="748788"/>
            <a:ext cx="8224200" cy="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Weather											</a:t>
            </a:r>
            <a:r>
              <a:rPr lang="en"/>
              <a:t>Macroeconomic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459900" y="290015"/>
            <a:ext cx="8224200" cy="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Correlation plot: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0" y="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75" y="2628927"/>
            <a:ext cx="4416925" cy="20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00" y="2628927"/>
            <a:ext cx="4542526" cy="20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5" y="245675"/>
            <a:ext cx="3430854" cy="232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275" y="304800"/>
            <a:ext cx="3276494" cy="2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24" name="Google Shape;224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Economic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90275" y="12625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2009 - 2016 year-month wise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31" name="Google Shape;231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50" y="1712925"/>
            <a:ext cx="6447700" cy="3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