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F8C7-159E-45A4-930A-4E0933C218C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137E-16F7-4989-AF2B-3C1F730FB2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F8C7-159E-45A4-930A-4E0933C218C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137E-16F7-4989-AF2B-3C1F730FB2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F8C7-159E-45A4-930A-4E0933C218C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137E-16F7-4989-AF2B-3C1F730FB2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F8C7-159E-45A4-930A-4E0933C218C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137E-16F7-4989-AF2B-3C1F730FB2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F8C7-159E-45A4-930A-4E0933C218C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137E-16F7-4989-AF2B-3C1F730FB2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F8C7-159E-45A4-930A-4E0933C218C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137E-16F7-4989-AF2B-3C1F730FB2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F8C7-159E-45A4-930A-4E0933C218C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137E-16F7-4989-AF2B-3C1F730FB2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F8C7-159E-45A4-930A-4E0933C218C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137E-16F7-4989-AF2B-3C1F730FB2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F8C7-159E-45A4-930A-4E0933C218C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137E-16F7-4989-AF2B-3C1F730FB2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F8C7-159E-45A4-930A-4E0933C218C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137E-16F7-4989-AF2B-3C1F730FB2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F8C7-159E-45A4-930A-4E0933C218C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137E-16F7-4989-AF2B-3C1F730FB2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3F8C7-159E-45A4-930A-4E0933C218C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137E-16F7-4989-AF2B-3C1F730FB2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Average Reward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setting for non-episodic continuing tasks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2667000"/>
          </a:xfrm>
        </p:spPr>
        <p:txBody>
          <a:bodyPr/>
          <a:lstStyle/>
          <a:p>
            <a:r>
              <a:rPr lang="en-US" dirty="0" smtClean="0"/>
              <a:t>Undiscounted setting:-Care as much about delayed rewards as immediate rewards.</a:t>
            </a:r>
          </a:p>
          <a:p>
            <a:r>
              <a:rPr lang="en-US" dirty="0" err="1" smtClean="0"/>
              <a:t>Ergodicity</a:t>
            </a:r>
            <a:r>
              <a:rPr lang="en-US" dirty="0" smtClean="0"/>
              <a:t>  assumption:-Steady-state distribution is independent of start state and is given by 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4114800"/>
            <a:ext cx="634824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Heaven and Hell MDP</a:t>
            </a:r>
            <a:endParaRPr lang="en-US" dirty="0"/>
          </a:p>
        </p:txBody>
      </p:sp>
      <p:pic>
        <p:nvPicPr>
          <p:cNvPr id="9" name="Picture 8" descr="Untitled Diagram (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6800"/>
            <a:ext cx="7620000" cy="52340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09600"/>
            <a:ext cx="825817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01052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51816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 Access-Control Queuing Task</a:t>
            </a:r>
          </a:p>
          <a:p>
            <a:r>
              <a:rPr lang="en-US" dirty="0" smtClean="0"/>
              <a:t>Customer wait in line to be served by one of k=10 servers.</a:t>
            </a:r>
          </a:p>
          <a:p>
            <a:r>
              <a:rPr lang="en-US" dirty="0" smtClean="0"/>
              <a:t>Customers pay rewards of 1,2,4 or 8 depending on their priority for being served.</a:t>
            </a:r>
          </a:p>
          <a:p>
            <a:r>
              <a:rPr lang="en-US" dirty="0" smtClean="0"/>
              <a:t>On each step, the customer at the front of the queue is accepted or rejected.</a:t>
            </a:r>
          </a:p>
          <a:p>
            <a:r>
              <a:rPr lang="en-US" dirty="0" smtClean="0"/>
              <a:t>The queue never empties; new customers have random priorities.</a:t>
            </a:r>
          </a:p>
          <a:p>
            <a:r>
              <a:rPr lang="en-US" dirty="0" smtClean="0"/>
              <a:t>Busy servers become free with probability p=0.06 on each step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3886200"/>
            <a:ext cx="434339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752600"/>
            <a:ext cx="37338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Deprecating the Discounted Setting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Discounting is futile in continuing control settings with function </a:t>
            </a:r>
            <a:r>
              <a:rPr lang="en-US" dirty="0" smtClean="0"/>
              <a:t>approximation</a:t>
            </a:r>
          </a:p>
          <a:p>
            <a:r>
              <a:rPr lang="en-US" dirty="0"/>
              <a:t>States represented only by feature vectors - difficult to </a:t>
            </a:r>
            <a:r>
              <a:rPr lang="en-US" dirty="0" smtClean="0"/>
              <a:t>distinguish</a:t>
            </a:r>
          </a:p>
          <a:p>
            <a:r>
              <a:rPr lang="en-US" dirty="0"/>
              <a:t>Use reward sequence - average discounted return over long </a:t>
            </a:r>
            <a:r>
              <a:rPr lang="en-US" dirty="0" smtClean="0"/>
              <a:t>time</a:t>
            </a:r>
          </a:p>
          <a:p>
            <a:r>
              <a:rPr lang="en-US" dirty="0"/>
              <a:t>We can show that ordering of all policies in the average discounted return setting would be exactly the same as in the average-reward setting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4176" y="381000"/>
            <a:ext cx="7730223" cy="625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 Improvement Theorem does not hold for discounted control setting with </a:t>
            </a:r>
            <a:r>
              <a:rPr lang="en-US" dirty="0" smtClean="0"/>
              <a:t>FA</a:t>
            </a:r>
          </a:p>
          <a:p>
            <a:r>
              <a:rPr lang="en-US" dirty="0"/>
              <a:t>Improving discounted value of one state might not guarantee overall policy </a:t>
            </a:r>
            <a:r>
              <a:rPr lang="en-US" dirty="0" smtClean="0"/>
              <a:t>improvement</a:t>
            </a:r>
          </a:p>
          <a:p>
            <a:r>
              <a:rPr lang="en-US" dirty="0"/>
              <a:t>Average Reward setting provides an effective way to rank policies in continuing tasks with function approximation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210</Words>
  <Application>Microsoft Office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Average Reward</vt:lpstr>
      <vt:lpstr>Introduction</vt:lpstr>
      <vt:lpstr>Heaven and Hell MDP</vt:lpstr>
      <vt:lpstr>Slide 4</vt:lpstr>
      <vt:lpstr>Slide 5</vt:lpstr>
      <vt:lpstr>Example </vt:lpstr>
      <vt:lpstr>Deprecating the Discounted Setting </vt:lpstr>
      <vt:lpstr>Slide 8</vt:lpstr>
      <vt:lpstr>Conclusion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 Reward</dc:title>
  <dc:creator>arjun</dc:creator>
  <cp:lastModifiedBy>arjun</cp:lastModifiedBy>
  <cp:revision>6</cp:revision>
  <dcterms:created xsi:type="dcterms:W3CDTF">2020-04-20T03:59:05Z</dcterms:created>
  <dcterms:modified xsi:type="dcterms:W3CDTF">2020-04-20T04:50:18Z</dcterms:modified>
</cp:coreProperties>
</file>