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551fe05e4176023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551fe05e41760230_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551fe05e41760230_5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mdavid105.github.io/Naan-Mudhalvan-Portfolio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619433" y="473269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8162617" y="33767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186823" y="5948362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>
            <a:spLocks noGrp="1"/>
          </p:cNvSpPr>
          <p:nvPr>
            <p:ph type="ctrTitle"/>
          </p:nvPr>
        </p:nvSpPr>
        <p:spPr>
          <a:xfrm>
            <a:off x="140108" y="749494"/>
            <a:ext cx="8355270" cy="847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dirty="0">
                <a:solidFill>
                  <a:srgbClr val="0F0F0F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Digital Portfolio </a:t>
            </a:r>
            <a:endParaRPr sz="5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90947" y="2398165"/>
            <a:ext cx="12184934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		:B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raja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rajan</a:t>
            </a:r>
            <a:endParaRPr dirty="0"/>
          </a:p>
          <a:p>
            <a:pPr lvl="0">
              <a:lnSpc>
                <a:spcPct val="150000"/>
              </a:lnSpc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	: 212403881/autunm1455bca014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			: Computer Application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COLLEGE/UNIVERSITY		: Tagore College Of Art &amp; Science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Chrompet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Chennai                    							Madras University 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6366F6-55BA-C15A-B66C-D87B4C397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808" y="2645884"/>
            <a:ext cx="1896385" cy="370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C67ED4-B0BC-366D-673F-F2182899A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7475" y="2645884"/>
            <a:ext cx="1849782" cy="3691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1E380C-2A9E-FE4B-E80E-2680AFFA5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6552" y="2645885"/>
            <a:ext cx="1896385" cy="36917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6" name="Google Shape;20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755324" y="2019300"/>
            <a:ext cx="7857733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portfolio website provides a professional way to showcase personal achievements and skills. It enhances career opportunities by giving recruiters a clear overview of the candidate’s profile.</a:t>
            </a:r>
            <a:endParaRPr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551fe05e41760230_5"/>
          <p:cNvSpPr txBox="1"/>
          <p:nvPr/>
        </p:nvSpPr>
        <p:spPr>
          <a:xfrm>
            <a:off x="10658" y="272579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551fe05e41760230_5"/>
          <p:cNvSpPr txBox="1"/>
          <p:nvPr/>
        </p:nvSpPr>
        <p:spPr>
          <a:xfrm>
            <a:off x="10658" y="272579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G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551fe05e41760230_5"/>
          <p:cNvSpPr txBox="1"/>
          <p:nvPr/>
        </p:nvSpPr>
        <p:spPr>
          <a:xfrm>
            <a:off x="115589" y="272579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551fe05e41760230_5">
            <a:hlinkClick r:id="rId3"/>
          </p:cNvPr>
          <p:cNvSpPr txBox="1"/>
          <p:nvPr/>
        </p:nvSpPr>
        <p:spPr>
          <a:xfrm>
            <a:off x="2746427" y="3189593"/>
            <a:ext cx="672046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800" dirty="0">
                <a:solidFill>
                  <a:schemeClr val="bg2"/>
                </a:solidFill>
                <a:latin typeface="Calibri"/>
                <a:ea typeface="Calibri"/>
                <a:cs typeface="Calibri"/>
                <a:sym typeface="Calibri"/>
              </a:rPr>
              <a:t>https://rajanthe58-2313.github.io/portfolio/</a:t>
            </a:r>
            <a:endParaRPr sz="2800" dirty="0">
              <a:solidFill>
                <a:schemeClr val="bg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551fe05e41760230_5"/>
          <p:cNvSpPr txBox="1"/>
          <p:nvPr/>
        </p:nvSpPr>
        <p:spPr>
          <a:xfrm>
            <a:off x="4344805" y="67855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Calibri"/>
                <a:ea typeface="Calibri"/>
                <a:cs typeface="Calibri"/>
                <a:sym typeface="Calibri"/>
              </a:rPr>
              <a:t>GITHUB LINK </a:t>
            </a:r>
            <a:endParaRPr sz="36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-125" y="0"/>
            <a:ext cx="12192000" cy="8006715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2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PROJECT TITLE</a:t>
            </a:r>
            <a:endParaRPr sz="4000" dirty="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1596009" y="2940562"/>
            <a:ext cx="93444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latin typeface="Calibri"/>
                <a:ea typeface="Calibri"/>
                <a:cs typeface="Calibri"/>
                <a:sym typeface="Calibri"/>
              </a:rPr>
              <a:t>PERSONAL PORTFOLIO</a:t>
            </a:r>
            <a:endParaRPr sz="6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Problem Statement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Project Overview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End Users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Tools and Technologies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Portfolio design and Layout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Features and Functionality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Screenshots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Conclusion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-17780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 Link</a:t>
            </a:r>
            <a:endParaRPr sz="2800" b="0" i="0" dirty="0">
              <a:solidFill>
                <a:srgbClr val="0D0D0D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 panose="020F0502020204030204" pitchFamily="34" charset="0"/>
              <a:ea typeface="Times New Roman"/>
              <a:cs typeface="Calibri" panose="020F050202020403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828767" y="20193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70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PROBLE STATEMENT</a:t>
            </a:r>
            <a:endParaRPr sz="4250" dirty="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1070039" y="1961704"/>
            <a:ext cx="6227785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Many students and professionals struggle to present their skills, achievements, and projects in a structured and accessible format. A personal portfolio solves this by providing a centralized platform to display one’s work effectively.</a:t>
            </a:r>
            <a:endParaRPr sz="28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4" y="1590250"/>
            <a:ext cx="10233025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and professional interface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Sections: Home, About, Skills, Projects, Certificates, Contact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Easy navigation with responsive design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00" cy="670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 dirty="0"/>
              <a:t>PROJEC OVERVIEW</a:t>
            </a:r>
            <a:endParaRPr sz="4250" dirty="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739775" y="2019300"/>
            <a:ext cx="647218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built to highlight educational details, skills, certifications, and projects. It serves as a digital resume and an interactive way to showcase personal growth.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699324" y="2278500"/>
            <a:ext cx="853316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creating digital resumes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Job seekers showcasing skills to recruiters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Developers &amp; designers displaying projects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Employers/recruiters evaluating candidates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65" name="Google Shape;165;p7"/>
          <p:cNvSpPr txBox="1"/>
          <p:nvPr/>
        </p:nvSpPr>
        <p:spPr>
          <a:xfrm>
            <a:off x="676275" y="2108508"/>
            <a:ext cx="964509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HTML5, CSS3, JavaScript – for structure, design, and interactivity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Bootstrap – for responsive layout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Pages – for hosting</a:t>
            </a:r>
            <a:endParaRPr sz="4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9"/>
          <p:cNvSpPr txBox="1"/>
          <p:nvPr/>
        </p:nvSpPr>
        <p:spPr>
          <a:xfrm>
            <a:off x="755332" y="1428433"/>
            <a:ext cx="11013888" cy="5170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Responsive across devices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navigation bar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representation with progress indicators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 for communication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and certificate showcase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