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095" autoAdjust="0"/>
  </p:normalViewPr>
  <p:slideViewPr>
    <p:cSldViewPr>
      <p:cViewPr varScale="1">
        <p:scale>
          <a:sx n="70" d="100"/>
          <a:sy n="70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9CF-3D1D-4A84-AF87-7B5120FEEC3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7F5-012E-4828-B080-FB0DF0540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9CF-3D1D-4A84-AF87-7B5120FEEC3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7F5-012E-4828-B080-FB0DF0540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9CF-3D1D-4A84-AF87-7B5120FEEC3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7F5-012E-4828-B080-FB0DF0540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9CF-3D1D-4A84-AF87-7B5120FEEC3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7F5-012E-4828-B080-FB0DF0540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9CF-3D1D-4A84-AF87-7B5120FEEC3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7F5-012E-4828-B080-FB0DF0540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9CF-3D1D-4A84-AF87-7B5120FEEC3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7F5-012E-4828-B080-FB0DF0540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9CF-3D1D-4A84-AF87-7B5120FEEC3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7F5-012E-4828-B080-FB0DF0540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9CF-3D1D-4A84-AF87-7B5120FEEC3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7F5-012E-4828-B080-FB0DF0540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9CF-3D1D-4A84-AF87-7B5120FEEC3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7F5-012E-4828-B080-FB0DF0540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9CF-3D1D-4A84-AF87-7B5120FEEC3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7F5-012E-4828-B080-FB0DF0540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63439CF-3D1D-4A84-AF87-7B5120FEEC3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F73E7F5-012E-4828-B080-FB0DF0540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63439CF-3D1D-4A84-AF87-7B5120FEEC3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F73E7F5-012E-4828-B080-FB0DF0540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DB06D-C557-3A14-E29F-D1E3F156B409}"/>
              </a:ext>
            </a:extLst>
          </p:cNvPr>
          <p:cNvSpPr txBox="1"/>
          <p:nvPr/>
        </p:nvSpPr>
        <p:spPr>
          <a:xfrm>
            <a:off x="0" y="-1091682"/>
            <a:ext cx="9144000" cy="4407542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r>
              <a:rPr lang="en-US" sz="6600" dirty="0">
                <a:blipFill>
                  <a:blip r:embed="rId2"/>
                  <a:stretch>
                    <a:fillRect/>
                  </a:stretch>
                </a:blipFill>
                <a:latin typeface="Arial Black" panose="020B0A04020102020204" pitchFamily="34" charset="0"/>
                <a:cs typeface="Times New Roman" panose="02020603050405020304" pitchFamily="18" charset="0"/>
              </a:rPr>
              <a:t>--------------------------</a:t>
            </a:r>
            <a:endParaRPr lang="en-IN" dirty="0">
              <a:blipFill>
                <a:blip r:embed="rId2"/>
                <a:stretch>
                  <a:fillRect/>
                </a:stretch>
              </a:blip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75259-6E36-C332-0536-752310AA8030}"/>
              </a:ext>
            </a:extLst>
          </p:cNvPr>
          <p:cNvSpPr txBox="1"/>
          <p:nvPr/>
        </p:nvSpPr>
        <p:spPr>
          <a:xfrm>
            <a:off x="313742" y="3352801"/>
            <a:ext cx="85165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APPLICATION ON CLOUD FOUNDRY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RAJAPRIYANKA R (au821321104028)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ALEENSHYLAJA K (au821321104001)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MADESHWARAN K (au821321104016)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SAIRA BEGAM S (au821321104031)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PREETHIKA V (au821321104025)</a:t>
            </a:r>
          </a:p>
          <a:p>
            <a:pPr algn="ctr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Home page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 – CSS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Index – CSS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Navbar – CSS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Body – CSS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FRONTEND DEVELOPMENT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Front-end development, often referred to as client-side development, focuses on creating the user interface and user experience (UI/UX) of a website or web application. Front-end developers are responsible for designing and implementing the visual elements of a web application that users interact with directly. This includes the layout, design, interactivity, and functionality of a website or web app.</a:t>
            </a:r>
          </a:p>
          <a:p>
            <a:pPr marL="118872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HTML</a:t>
            </a:r>
          </a:p>
          <a:p>
            <a:pPr>
              <a:buFont typeface="Courier New" pitchFamily="49" charset="0"/>
              <a:buChar char="o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</a:p>
          <a:p>
            <a:pPr>
              <a:buFont typeface="Courier New" pitchFamily="49" charset="0"/>
              <a:buChar char="o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CSS</a:t>
            </a:r>
          </a:p>
          <a:p>
            <a:pPr>
              <a:buFont typeface="Courier New" pitchFamily="49" charset="0"/>
              <a:buChar char="o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HOMEPAGE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create homepage for our website we have used Hyper Text Markup Language(HTML)</a:t>
            </a: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Snapshot of  code:</a:t>
            </a:r>
          </a:p>
          <a:p>
            <a:pPr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mad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667000"/>
            <a:ext cx="68580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APP- CSS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style our webpages in visually appealing ,here we have used Cascading Style Sheets(CSS).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Snapshot of code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667000"/>
            <a:ext cx="68580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INDEX - CSS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Snapshot of code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133600"/>
            <a:ext cx="6858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NAVBAR - CSS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Snapshot of code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1400" dirty="0"/>
          </a:p>
        </p:txBody>
      </p:sp>
      <p:pic>
        <p:nvPicPr>
          <p:cNvPr id="4" name="Picture 3" descr="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209800"/>
            <a:ext cx="68580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BODY - CSS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Snapshot of code: </a:t>
            </a: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jj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133600"/>
            <a:ext cx="68580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" y="1774825"/>
            <a:ext cx="8227971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104</TotalTime>
  <Words>166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Corbel</vt:lpstr>
      <vt:lpstr>Courier New</vt:lpstr>
      <vt:lpstr>Times New Roman</vt:lpstr>
      <vt:lpstr>Wingdings</vt:lpstr>
      <vt:lpstr>Wingdings 2</vt:lpstr>
      <vt:lpstr>Wingdings 3</vt:lpstr>
      <vt:lpstr>Module</vt:lpstr>
      <vt:lpstr>PowerPoint Presentation</vt:lpstr>
      <vt:lpstr>AGENDA</vt:lpstr>
      <vt:lpstr>FRONTEND DEVELOPMENT</vt:lpstr>
      <vt:lpstr>HOMEPAGE</vt:lpstr>
      <vt:lpstr>APP- CSS </vt:lpstr>
      <vt:lpstr>INDEX - CSS</vt:lpstr>
      <vt:lpstr>NAVBAR - CSS</vt:lpstr>
      <vt:lpstr>BODY - CSS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maddy</dc:creator>
  <cp:lastModifiedBy>DELL</cp:lastModifiedBy>
  <cp:revision>22</cp:revision>
  <dcterms:created xsi:type="dcterms:W3CDTF">2023-10-18T00:26:05Z</dcterms:created>
  <dcterms:modified xsi:type="dcterms:W3CDTF">2023-10-18T12:23:21Z</dcterms:modified>
</cp:coreProperties>
</file>