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63"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73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61215AF-0E5A-41C0-995F-0BC9758C0CDD}" type="datetimeFigureOut">
              <a:rPr lang="en-IN" smtClean="0"/>
              <a:t>10-10-2023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E3A68F3-CD07-4138-8A0E-608D33F3A9B1}" type="slidenum">
              <a:rPr lang="en-IN" smtClean="0"/>
              <a:t>‹#›</a:t>
            </a:fld>
            <a:endParaRPr lang="en-IN"/>
          </a:p>
        </p:txBody>
      </p:sp>
    </p:spTree>
    <p:extLst>
      <p:ext uri="{BB962C8B-B14F-4D97-AF65-F5344CB8AC3E}">
        <p14:creationId xmlns:p14="http://schemas.microsoft.com/office/powerpoint/2010/main" val="3066334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1215AF-0E5A-41C0-995F-0BC9758C0CDD}" type="datetimeFigureOut">
              <a:rPr lang="en-IN" smtClean="0"/>
              <a:t>10-10-2023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E3A68F3-CD07-4138-8A0E-608D33F3A9B1}" type="slidenum">
              <a:rPr lang="en-IN" smtClean="0"/>
              <a:t>‹#›</a:t>
            </a:fld>
            <a:endParaRPr lang="en-IN"/>
          </a:p>
        </p:txBody>
      </p:sp>
    </p:spTree>
    <p:extLst>
      <p:ext uri="{BB962C8B-B14F-4D97-AF65-F5344CB8AC3E}">
        <p14:creationId xmlns:p14="http://schemas.microsoft.com/office/powerpoint/2010/main" val="4039635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61215AF-0E5A-41C0-995F-0BC9758C0CDD}"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E3A68F3-CD07-4138-8A0E-608D33F3A9B1}" type="slidenum">
              <a:rPr lang="en-IN" smtClean="0"/>
              <a:t>‹#›</a:t>
            </a:fld>
            <a:endParaRPr lang="en-IN"/>
          </a:p>
        </p:txBody>
      </p:sp>
    </p:spTree>
    <p:extLst>
      <p:ext uri="{BB962C8B-B14F-4D97-AF65-F5344CB8AC3E}">
        <p14:creationId xmlns:p14="http://schemas.microsoft.com/office/powerpoint/2010/main" val="2096198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61215AF-0E5A-41C0-995F-0BC9758C0CDD}"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E3A68F3-CD07-4138-8A0E-608D33F3A9B1}" type="slidenum">
              <a:rPr lang="en-IN" smtClean="0"/>
              <a:t>‹#›</a:t>
            </a:fld>
            <a:endParaRPr lang="en-IN"/>
          </a:p>
        </p:txBody>
      </p:sp>
    </p:spTree>
    <p:extLst>
      <p:ext uri="{BB962C8B-B14F-4D97-AF65-F5344CB8AC3E}">
        <p14:creationId xmlns:p14="http://schemas.microsoft.com/office/powerpoint/2010/main" val="828663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1215AF-0E5A-41C0-995F-0BC9758C0CDD}"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E3A68F3-CD07-4138-8A0E-608D33F3A9B1}" type="slidenum">
              <a:rPr lang="en-IN" smtClean="0"/>
              <a:t>‹#›</a:t>
            </a:fld>
            <a:endParaRPr lang="en-IN"/>
          </a:p>
        </p:txBody>
      </p:sp>
    </p:spTree>
    <p:extLst>
      <p:ext uri="{BB962C8B-B14F-4D97-AF65-F5344CB8AC3E}">
        <p14:creationId xmlns:p14="http://schemas.microsoft.com/office/powerpoint/2010/main" val="2837516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61215AF-0E5A-41C0-995F-0BC9758C0CDD}" type="datetimeFigureOut">
              <a:rPr lang="en-IN" smtClean="0"/>
              <a:t>10-10-2023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E3A68F3-CD07-4138-8A0E-608D33F3A9B1}" type="slidenum">
              <a:rPr lang="en-IN" smtClean="0"/>
              <a:t>‹#›</a:t>
            </a:fld>
            <a:endParaRPr lang="en-IN"/>
          </a:p>
        </p:txBody>
      </p:sp>
    </p:spTree>
    <p:extLst>
      <p:ext uri="{BB962C8B-B14F-4D97-AF65-F5344CB8AC3E}">
        <p14:creationId xmlns:p14="http://schemas.microsoft.com/office/powerpoint/2010/main" val="1858049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61215AF-0E5A-41C0-995F-0BC9758C0CDD}" type="datetimeFigureOut">
              <a:rPr lang="en-IN" smtClean="0"/>
              <a:t>10-10-2023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0E3A68F3-CD07-4138-8A0E-608D33F3A9B1}" type="slidenum">
              <a:rPr lang="en-IN" smtClean="0"/>
              <a:t>‹#›</a:t>
            </a:fld>
            <a:endParaRPr lang="en-IN"/>
          </a:p>
        </p:txBody>
      </p:sp>
    </p:spTree>
    <p:extLst>
      <p:ext uri="{BB962C8B-B14F-4D97-AF65-F5344CB8AC3E}">
        <p14:creationId xmlns:p14="http://schemas.microsoft.com/office/powerpoint/2010/main" val="35876175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61215AF-0E5A-41C0-995F-0BC9758C0CDD}"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3A68F3-CD07-4138-8A0E-608D33F3A9B1}" type="slidenum">
              <a:rPr lang="en-IN" smtClean="0"/>
              <a:t>‹#›</a:t>
            </a:fld>
            <a:endParaRPr lang="en-IN"/>
          </a:p>
        </p:txBody>
      </p:sp>
    </p:spTree>
    <p:extLst>
      <p:ext uri="{BB962C8B-B14F-4D97-AF65-F5344CB8AC3E}">
        <p14:creationId xmlns:p14="http://schemas.microsoft.com/office/powerpoint/2010/main" val="28918601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61215AF-0E5A-41C0-995F-0BC9758C0CDD}"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E3A68F3-CD07-4138-8A0E-608D33F3A9B1}" type="slidenum">
              <a:rPr lang="en-IN" smtClean="0"/>
              <a:t>‹#›</a:t>
            </a:fld>
            <a:endParaRPr lang="en-IN"/>
          </a:p>
        </p:txBody>
      </p:sp>
    </p:spTree>
    <p:extLst>
      <p:ext uri="{BB962C8B-B14F-4D97-AF65-F5344CB8AC3E}">
        <p14:creationId xmlns:p14="http://schemas.microsoft.com/office/powerpoint/2010/main" val="461042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1215AF-0E5A-41C0-995F-0BC9758C0CDD}"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3A68F3-CD07-4138-8A0E-608D33F3A9B1}" type="slidenum">
              <a:rPr lang="en-IN" smtClean="0"/>
              <a:t>‹#›</a:t>
            </a:fld>
            <a:endParaRPr lang="en-IN"/>
          </a:p>
        </p:txBody>
      </p:sp>
    </p:spTree>
    <p:extLst>
      <p:ext uri="{BB962C8B-B14F-4D97-AF65-F5344CB8AC3E}">
        <p14:creationId xmlns:p14="http://schemas.microsoft.com/office/powerpoint/2010/main" val="3769513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1215AF-0E5A-41C0-995F-0BC9758C0CDD}"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E3A68F3-CD07-4138-8A0E-608D33F3A9B1}" type="slidenum">
              <a:rPr lang="en-IN" smtClean="0"/>
              <a:t>‹#›</a:t>
            </a:fld>
            <a:endParaRPr lang="en-IN"/>
          </a:p>
        </p:txBody>
      </p:sp>
    </p:spTree>
    <p:extLst>
      <p:ext uri="{BB962C8B-B14F-4D97-AF65-F5344CB8AC3E}">
        <p14:creationId xmlns:p14="http://schemas.microsoft.com/office/powerpoint/2010/main" val="3514996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1215AF-0E5A-41C0-995F-0BC9758C0CDD}" type="datetimeFigureOut">
              <a:rPr lang="en-IN" smtClean="0"/>
              <a:t>10-10-2023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3A68F3-CD07-4138-8A0E-608D33F3A9B1}" type="slidenum">
              <a:rPr lang="en-IN" smtClean="0"/>
              <a:t>‹#›</a:t>
            </a:fld>
            <a:endParaRPr lang="en-IN"/>
          </a:p>
        </p:txBody>
      </p:sp>
    </p:spTree>
    <p:extLst>
      <p:ext uri="{BB962C8B-B14F-4D97-AF65-F5344CB8AC3E}">
        <p14:creationId xmlns:p14="http://schemas.microsoft.com/office/powerpoint/2010/main" val="3717070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1215AF-0E5A-41C0-995F-0BC9758C0CDD}" type="datetimeFigureOut">
              <a:rPr lang="en-IN" smtClean="0"/>
              <a:t>10-10-2023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E3A68F3-CD07-4138-8A0E-608D33F3A9B1}" type="slidenum">
              <a:rPr lang="en-IN" smtClean="0"/>
              <a:t>‹#›</a:t>
            </a:fld>
            <a:endParaRPr lang="en-IN"/>
          </a:p>
        </p:txBody>
      </p:sp>
    </p:spTree>
    <p:extLst>
      <p:ext uri="{BB962C8B-B14F-4D97-AF65-F5344CB8AC3E}">
        <p14:creationId xmlns:p14="http://schemas.microsoft.com/office/powerpoint/2010/main" val="3609743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1215AF-0E5A-41C0-995F-0BC9758C0CDD}" type="datetimeFigureOut">
              <a:rPr lang="en-IN" smtClean="0"/>
              <a:t>10-10-2023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3A68F3-CD07-4138-8A0E-608D33F3A9B1}" type="slidenum">
              <a:rPr lang="en-IN" smtClean="0"/>
              <a:t>‹#›</a:t>
            </a:fld>
            <a:endParaRPr lang="en-IN"/>
          </a:p>
        </p:txBody>
      </p:sp>
    </p:spTree>
    <p:extLst>
      <p:ext uri="{BB962C8B-B14F-4D97-AF65-F5344CB8AC3E}">
        <p14:creationId xmlns:p14="http://schemas.microsoft.com/office/powerpoint/2010/main" val="3303694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1215AF-0E5A-41C0-995F-0BC9758C0CDD}" type="datetimeFigureOut">
              <a:rPr lang="en-IN" smtClean="0"/>
              <a:t>10-10-2023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E3A68F3-CD07-4138-8A0E-608D33F3A9B1}" type="slidenum">
              <a:rPr lang="en-IN" smtClean="0"/>
              <a:t>‹#›</a:t>
            </a:fld>
            <a:endParaRPr lang="en-IN"/>
          </a:p>
        </p:txBody>
      </p:sp>
    </p:spTree>
    <p:extLst>
      <p:ext uri="{BB962C8B-B14F-4D97-AF65-F5344CB8AC3E}">
        <p14:creationId xmlns:p14="http://schemas.microsoft.com/office/powerpoint/2010/main" val="714856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1215AF-0E5A-41C0-995F-0BC9758C0CDD}" type="datetimeFigureOut">
              <a:rPr lang="en-IN" smtClean="0"/>
              <a:t>10-10-2023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E3A68F3-CD07-4138-8A0E-608D33F3A9B1}" type="slidenum">
              <a:rPr lang="en-IN" smtClean="0"/>
              <a:t>‹#›</a:t>
            </a:fld>
            <a:endParaRPr lang="en-IN"/>
          </a:p>
        </p:txBody>
      </p:sp>
    </p:spTree>
    <p:extLst>
      <p:ext uri="{BB962C8B-B14F-4D97-AF65-F5344CB8AC3E}">
        <p14:creationId xmlns:p14="http://schemas.microsoft.com/office/powerpoint/2010/main" val="625207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1215AF-0E5A-41C0-995F-0BC9758C0CDD}" type="datetimeFigureOut">
              <a:rPr lang="en-IN" smtClean="0"/>
              <a:t>10-10-2023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E3A68F3-CD07-4138-8A0E-608D33F3A9B1}" type="slidenum">
              <a:rPr lang="en-IN" smtClean="0"/>
              <a:t>‹#›</a:t>
            </a:fld>
            <a:endParaRPr lang="en-IN"/>
          </a:p>
        </p:txBody>
      </p:sp>
    </p:spTree>
    <p:extLst>
      <p:ext uri="{BB962C8B-B14F-4D97-AF65-F5344CB8AC3E}">
        <p14:creationId xmlns:p14="http://schemas.microsoft.com/office/powerpoint/2010/main" val="1618714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61215AF-0E5A-41C0-995F-0BC9758C0CDD}" type="datetimeFigureOut">
              <a:rPr lang="en-IN" smtClean="0"/>
              <a:t>10-10-2023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E3A68F3-CD07-4138-8A0E-608D33F3A9B1}" type="slidenum">
              <a:rPr lang="en-IN" smtClean="0"/>
              <a:t>‹#›</a:t>
            </a:fld>
            <a:endParaRPr lang="en-IN"/>
          </a:p>
        </p:txBody>
      </p:sp>
    </p:spTree>
    <p:extLst>
      <p:ext uri="{BB962C8B-B14F-4D97-AF65-F5344CB8AC3E}">
        <p14:creationId xmlns:p14="http://schemas.microsoft.com/office/powerpoint/2010/main" val="359426888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2DB06D-C557-3A14-E29F-D1E3F156B409}"/>
              </a:ext>
            </a:extLst>
          </p:cNvPr>
          <p:cNvSpPr txBox="1"/>
          <p:nvPr/>
        </p:nvSpPr>
        <p:spPr>
          <a:xfrm>
            <a:off x="0" y="-1091682"/>
            <a:ext cx="12192000" cy="4407542"/>
          </a:xfrm>
          <a:prstGeom prst="rect">
            <a:avLst/>
          </a:prstGeom>
          <a:noFill/>
        </p:spPr>
        <p:txBody>
          <a:bodyPr wrap="square" rtlCol="0">
            <a:prstTxWarp prst="textWave1">
              <a:avLst/>
            </a:prstTxWarp>
            <a:spAutoFit/>
          </a:bodyPr>
          <a:lstStyle/>
          <a:p>
            <a:r>
              <a:rPr lang="en-US" sz="6600" dirty="0">
                <a:blipFill>
                  <a:blip r:embed="rId2"/>
                  <a:stretch>
                    <a:fillRect/>
                  </a:stretch>
                </a:blipFill>
                <a:latin typeface="Arial Black" panose="020B0A04020102020204" pitchFamily="34" charset="0"/>
                <a:cs typeface="Times New Roman" panose="02020603050405020304" pitchFamily="18" charset="0"/>
              </a:rPr>
              <a:t>--------------------------</a:t>
            </a:r>
            <a:endParaRPr lang="en-IN" dirty="0">
              <a:blipFill>
                <a:blip r:embed="rId2"/>
                <a:stretch>
                  <a:fillRect/>
                </a:stretch>
              </a:blipFill>
              <a:latin typeface="Arial Black" panose="020B0A0402010202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AB475259-6E36-C332-0536-752310AA8030}"/>
              </a:ext>
            </a:extLst>
          </p:cNvPr>
          <p:cNvSpPr txBox="1"/>
          <p:nvPr/>
        </p:nvSpPr>
        <p:spPr>
          <a:xfrm>
            <a:off x="418322" y="3903345"/>
            <a:ext cx="11355355" cy="3262432"/>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E-COMMERCE APPLICATION ON CLOUD FOUNDRY</a:t>
            </a:r>
          </a:p>
          <a:p>
            <a:pPr algn="ctr"/>
            <a:endParaRPr lang="en-US" sz="2800" b="1" dirty="0">
              <a:latin typeface="Times New Roman" panose="02020603050405020304" pitchFamily="18" charset="0"/>
              <a:cs typeface="Times New Roman" panose="02020603050405020304" pitchFamily="18" charset="0"/>
            </a:endParaRPr>
          </a:p>
          <a:p>
            <a:pPr algn="ctr">
              <a:lnSpc>
                <a:spcPct val="200000"/>
              </a:lnSpc>
            </a:pPr>
            <a:r>
              <a:rPr lang="en-US" sz="2000" b="1"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TEAM MEMBERS:</a:t>
            </a:r>
            <a:r>
              <a:rPr lang="en-US" sz="2000" b="1" dirty="0">
                <a:latin typeface="Times New Roman" panose="02020603050405020304" pitchFamily="18" charset="0"/>
                <a:cs typeface="Times New Roman" panose="02020603050405020304" pitchFamily="18" charset="0"/>
              </a:rPr>
              <a:t>	  </a:t>
            </a:r>
          </a:p>
          <a:p>
            <a:pPr algn="ctr"/>
            <a:r>
              <a:rPr lang="en-US" b="1" dirty="0">
                <a:latin typeface="Times New Roman" panose="02020603050405020304" pitchFamily="18" charset="0"/>
                <a:cs typeface="Times New Roman" panose="02020603050405020304" pitchFamily="18" charset="0"/>
              </a:rPr>
              <a:t>RAJAPRIYANKA R (au821321104028)</a:t>
            </a:r>
          </a:p>
          <a:p>
            <a:pPr algn="ctr"/>
            <a:r>
              <a:rPr lang="en-US" b="1" dirty="0">
                <a:latin typeface="Times New Roman" panose="02020603050405020304" pitchFamily="18" charset="0"/>
                <a:cs typeface="Times New Roman" panose="02020603050405020304" pitchFamily="18" charset="0"/>
              </a:rPr>
              <a:t>ALEENSHYLAJA K (au821321104001)</a:t>
            </a:r>
          </a:p>
          <a:p>
            <a:pPr algn="ctr"/>
            <a:r>
              <a:rPr lang="en-US" b="1" dirty="0">
                <a:latin typeface="Times New Roman" panose="02020603050405020304" pitchFamily="18" charset="0"/>
                <a:cs typeface="Times New Roman" panose="02020603050405020304" pitchFamily="18" charset="0"/>
              </a:rPr>
              <a:t>MADESHWARAN K (au821321104016)</a:t>
            </a:r>
          </a:p>
          <a:p>
            <a:pPr algn="ctr"/>
            <a:r>
              <a:rPr lang="en-US" b="1" dirty="0">
                <a:latin typeface="Times New Roman" panose="02020603050405020304" pitchFamily="18" charset="0"/>
                <a:cs typeface="Times New Roman" panose="02020603050405020304" pitchFamily="18" charset="0"/>
              </a:rPr>
              <a:t>SAIRA BEGAM S (au821321104031)</a:t>
            </a:r>
          </a:p>
          <a:p>
            <a:pPr algn="ctr"/>
            <a:r>
              <a:rPr lang="en-US" b="1" dirty="0">
                <a:latin typeface="Times New Roman" panose="02020603050405020304" pitchFamily="18" charset="0"/>
                <a:cs typeface="Times New Roman" panose="02020603050405020304" pitchFamily="18" charset="0"/>
              </a:rPr>
              <a:t>PREETHIKA V (au821321104025)</a:t>
            </a:r>
          </a:p>
          <a:p>
            <a:pPr algn="ct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16377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28967-ECF8-EDB5-5896-0DF62418CF17}"/>
              </a:ext>
            </a:extLst>
          </p:cNvPr>
          <p:cNvSpPr>
            <a:spLocks noGrp="1"/>
          </p:cNvSpPr>
          <p:nvPr>
            <p:ph type="title"/>
          </p:nvPr>
        </p:nvSpPr>
        <p:spPr/>
        <p:txBody>
          <a:bodyPr>
            <a:normAutofit/>
          </a:bodyPr>
          <a:lstStyle/>
          <a:p>
            <a:r>
              <a:rPr lang="en-US" sz="2800" b="1" dirty="0" smtClean="0">
                <a:latin typeface="Times New Roman" panose="02020603050405020304" pitchFamily="18" charset="0"/>
                <a:cs typeface="Times New Roman" panose="02020603050405020304" pitchFamily="18" charset="0"/>
              </a:rPr>
              <a:t>AGENDA</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0FA390-4882-F812-9ABA-A18656529032}"/>
              </a:ext>
            </a:extLst>
          </p:cNvPr>
          <p:cNvSpPr>
            <a:spLocks noGrp="1"/>
          </p:cNvSpPr>
          <p:nvPr>
            <p:ph idx="1"/>
          </p:nvPr>
        </p:nvSpPr>
        <p:spPr/>
        <p:txBody>
          <a:bodyPr>
            <a:normAutofit/>
          </a:bodyPr>
          <a:lstStyle/>
          <a:p>
            <a:pPr>
              <a:lnSpc>
                <a:spcPct val="300000"/>
              </a:lnSpc>
            </a:pPr>
            <a:r>
              <a:rPr lang="en-US" sz="1400" b="1" dirty="0">
                <a:latin typeface="Times New Roman" panose="02020603050405020304" pitchFamily="18" charset="0"/>
                <a:cs typeface="Times New Roman" panose="02020603050405020304" pitchFamily="18" charset="0"/>
              </a:rPr>
              <a:t>PROJECT</a:t>
            </a:r>
            <a:r>
              <a:rPr lang="en-US" sz="2400" b="1"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REVIEWS</a:t>
            </a:r>
          </a:p>
          <a:p>
            <a:pPr>
              <a:lnSpc>
                <a:spcPct val="300000"/>
              </a:lnSpc>
            </a:pPr>
            <a:r>
              <a:rPr lang="en-US" sz="1500" b="1" dirty="0">
                <a:latin typeface="Times New Roman" panose="02020603050405020304" pitchFamily="18" charset="0"/>
                <a:cs typeface="Times New Roman" panose="02020603050405020304" pitchFamily="18" charset="0"/>
              </a:rPr>
              <a:t>WISHLISTS</a:t>
            </a:r>
          </a:p>
          <a:p>
            <a:pPr>
              <a:lnSpc>
                <a:spcPct val="300000"/>
              </a:lnSpc>
            </a:pPr>
            <a:r>
              <a:rPr lang="en-US" sz="1400" b="1" dirty="0">
                <a:latin typeface="Times New Roman" panose="02020603050405020304" pitchFamily="18" charset="0"/>
                <a:cs typeface="Times New Roman" panose="02020603050405020304" pitchFamily="18" charset="0"/>
              </a:rPr>
              <a:t>PERSONALIZED</a:t>
            </a:r>
            <a:r>
              <a:rPr lang="en-US" sz="2400" b="1"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RECOMMENTATIONS</a:t>
            </a:r>
          </a:p>
          <a:p>
            <a:endParaRPr lang="en-IN" sz="2400" b="1" dirty="0">
              <a:latin typeface="Times New Roman" panose="02020603050405020304" pitchFamily="18" charset="0"/>
              <a:cs typeface="Times New Roman" panose="02020603050405020304" pitchFamily="18" charset="0"/>
            </a:endParaRPr>
          </a:p>
        </p:txBody>
      </p:sp>
      <p:pic>
        <p:nvPicPr>
          <p:cNvPr id="1026" name="Picture 2" descr="E Commerce Images - Free Download on Freepik">
            <a:extLst>
              <a:ext uri="{FF2B5EF4-FFF2-40B4-BE49-F238E27FC236}">
                <a16:creationId xmlns:a16="http://schemas.microsoft.com/office/drawing/2014/main" id="{DF99A56E-78DE-437F-4096-78F0AE4A0A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541" y="2474151"/>
            <a:ext cx="4651170" cy="310573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6431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66078-DA77-10FF-B902-2FC7D5FB624E}"/>
              </a:ext>
            </a:extLst>
          </p:cNvPr>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PRODUCT </a:t>
            </a:r>
            <a:r>
              <a:rPr lang="en-US" sz="2800" b="1" dirty="0" smtClean="0">
                <a:latin typeface="Times New Roman" panose="02020603050405020304" pitchFamily="18" charset="0"/>
                <a:cs typeface="Times New Roman" panose="02020603050405020304" pitchFamily="18" charset="0"/>
              </a:rPr>
              <a:t>REVIEW</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903153D-A5EC-1407-F83F-81BEAED1778A}"/>
              </a:ext>
            </a:extLst>
          </p:cNvPr>
          <p:cNvSpPr>
            <a:spLocks noGrp="1"/>
          </p:cNvSpPr>
          <p:nvPr>
            <p:ph idx="1"/>
          </p:nvPr>
        </p:nvSpPr>
        <p:spPr/>
        <p:txBody>
          <a:bodyPr>
            <a:normAutofit fontScale="92500"/>
          </a:bodyPr>
          <a:lstStyle/>
          <a:p>
            <a:pPr marL="0" indent="0" algn="ctr">
              <a:lnSpc>
                <a:spcPct val="150000"/>
              </a:lnSpc>
              <a:buNone/>
            </a:pPr>
            <a:r>
              <a:rPr lang="en-US" b="1" dirty="0">
                <a:latin typeface="Times New Roman" panose="02020603050405020304" pitchFamily="18" charset="0"/>
                <a:cs typeface="Times New Roman" panose="02020603050405020304" pitchFamily="18" charset="0"/>
              </a:rPr>
              <a:t>A product review in e-commerce is a detailed analysis or critique provided by a customer who 								has purchased and used a specific product available 								for sale on an online retail </a:t>
            </a:r>
            <a:r>
              <a:rPr lang="en-US" b="1" dirty="0" smtClean="0">
                <a:latin typeface="Times New Roman" panose="02020603050405020304" pitchFamily="18" charset="0"/>
                <a:cs typeface="Times New Roman" panose="02020603050405020304" pitchFamily="18" charset="0"/>
              </a:rPr>
              <a:t>platform. These </a:t>
            </a:r>
            <a:r>
              <a:rPr lang="en-US" b="1" dirty="0">
                <a:latin typeface="Times New Roman" panose="02020603050405020304" pitchFamily="18" charset="0"/>
                <a:cs typeface="Times New Roman" panose="02020603050405020304" pitchFamily="18" charset="0"/>
              </a:rPr>
              <a:t>reviews 								typically include a combination of text, star ratings, 								photos, and sometimes videos to convey the 										customer's experiences, opinions, and	feedback 									regarding the product's quality, performance,                        								features, 	and overall value.</a:t>
            </a:r>
            <a:endParaRPr lang="en-IN" b="1"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EB32133-066D-AF32-D654-8EBC158163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6739" y="3406582"/>
            <a:ext cx="3371323" cy="247775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1568139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85341-F3B9-EA96-BA03-30BC98165E81}"/>
              </a:ext>
            </a:extLst>
          </p:cNvPr>
          <p:cNvSpPr>
            <a:spLocks noGrp="1"/>
          </p:cNvSpPr>
          <p:nvPr>
            <p:ph type="title"/>
          </p:nvPr>
        </p:nvSpPr>
        <p:spPr/>
        <p:txBody>
          <a:bodyPr>
            <a:normAutofit/>
          </a:bodyPr>
          <a:lstStyle/>
          <a:p>
            <a:pPr algn="ctr"/>
            <a:r>
              <a:rPr lang="en-US" sz="2800" b="1" dirty="0" smtClean="0">
                <a:latin typeface="Times New Roman" panose="02020603050405020304" pitchFamily="18" charset="0"/>
                <a:cs typeface="Times New Roman" panose="02020603050405020304" pitchFamily="18" charset="0"/>
              </a:rPr>
              <a:t>IMPLEMENTATION</a:t>
            </a:r>
            <a:endParaRPr lang="en-IN" sz="28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91B3D09-19C9-57E9-0DAA-4E394EB631B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196" t="3074" r="54381" b="15900"/>
          <a:stretch/>
        </p:blipFill>
        <p:spPr>
          <a:xfrm>
            <a:off x="1082351" y="2453951"/>
            <a:ext cx="6242180" cy="4217438"/>
          </a:xfrm>
        </p:spPr>
      </p:pic>
      <p:sp>
        <p:nvSpPr>
          <p:cNvPr id="3" name="TextBox 2"/>
          <p:cNvSpPr txBox="1"/>
          <p:nvPr/>
        </p:nvSpPr>
        <p:spPr>
          <a:xfrm>
            <a:off x="7833815" y="3098042"/>
            <a:ext cx="4217158" cy="2308324"/>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Algorithm</a:t>
            </a:r>
          </a:p>
          <a:p>
            <a:r>
              <a:rPr lang="en-US" b="1" dirty="0" smtClean="0">
                <a:latin typeface="Times New Roman" panose="02020603050405020304" pitchFamily="18" charset="0"/>
                <a:cs typeface="Times New Roman" panose="02020603050405020304" pitchFamily="18" charset="0"/>
              </a:rPr>
              <a:t>Random </a:t>
            </a:r>
            <a:r>
              <a:rPr lang="en-US" b="1" dirty="0">
                <a:latin typeface="Times New Roman" panose="02020603050405020304" pitchFamily="18" charset="0"/>
                <a:cs typeface="Times New Roman" panose="02020603050405020304" pitchFamily="18" charset="0"/>
              </a:rPr>
              <a:t>Forest for Feature </a:t>
            </a:r>
            <a:r>
              <a:rPr lang="en-US" b="1" dirty="0" smtClean="0">
                <a:latin typeface="Times New Roman" panose="02020603050405020304" pitchFamily="18" charset="0"/>
                <a:cs typeface="Times New Roman" panose="02020603050405020304" pitchFamily="18" charset="0"/>
              </a:rPr>
              <a:t>Importance:        </a:t>
            </a:r>
          </a:p>
          <a:p>
            <a:r>
              <a:rPr lang="en-US" dirty="0" smtClean="0">
                <a:latin typeface="Times New Roman" panose="02020603050405020304" pitchFamily="18" charset="0"/>
                <a:cs typeface="Times New Roman" panose="02020603050405020304" pitchFamily="18" charset="0"/>
              </a:rPr>
              <a:t>Random </a:t>
            </a:r>
            <a:r>
              <a:rPr lang="en-US" dirty="0">
                <a:latin typeface="Times New Roman" panose="02020603050405020304" pitchFamily="18" charset="0"/>
                <a:cs typeface="Times New Roman" panose="02020603050405020304" pitchFamily="18" charset="0"/>
              </a:rPr>
              <a:t>Forest algorithms can be used to determine the importance of features extracted from reviews. This can help identify which aspects of a product are most influential in determining customer satisfaction.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82369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31926-3F14-D2F3-578A-846A8E9C9FA3}"/>
              </a:ext>
            </a:extLst>
          </p:cNvPr>
          <p:cNvSpPr>
            <a:spLocks noGrp="1"/>
          </p:cNvSpPr>
          <p:nvPr>
            <p:ph type="title"/>
          </p:nvPr>
        </p:nvSpPr>
        <p:spPr/>
        <p:txBody>
          <a:bodyPr>
            <a:normAutofit/>
          </a:bodyPr>
          <a:lstStyle/>
          <a:p>
            <a:pPr algn="ctr"/>
            <a:r>
              <a:rPr lang="en-US" sz="2800" b="1" dirty="0" smtClean="0">
                <a:latin typeface="Times New Roman" panose="02020603050405020304" pitchFamily="18" charset="0"/>
                <a:cs typeface="Times New Roman" panose="02020603050405020304" pitchFamily="18" charset="0"/>
              </a:rPr>
              <a:t>WISHLIST</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D3BB2C2-631A-FF0D-D47E-D681530DEA3F}"/>
              </a:ext>
            </a:extLst>
          </p:cNvPr>
          <p:cNvSpPr>
            <a:spLocks noGrp="1"/>
          </p:cNvSpPr>
          <p:nvPr>
            <p:ph idx="1"/>
          </p:nvPr>
        </p:nvSpPr>
        <p:spPr/>
        <p:txBody>
          <a:bodyPr/>
          <a:lstStyle/>
          <a:p>
            <a:pPr marL="0" indent="0" algn="ctr">
              <a:lnSpc>
                <a:spcPct val="150000"/>
              </a:lnSpc>
              <a:buNone/>
            </a:pPr>
            <a:r>
              <a:rPr lang="en-US" b="1" dirty="0">
                <a:latin typeface="Times New Roman" panose="02020603050405020304" pitchFamily="18" charset="0"/>
                <a:cs typeface="Times New Roman" panose="02020603050405020304" pitchFamily="18" charset="0"/>
              </a:rPr>
              <a:t>Wishlists are a valuable tool for both customers and e-commerce businesses. For 										customers, they enhance the shopping 										experience by offering a convenient way to 									curate and manage their desired items. For 									businesses, wishlists can provide insights into 									customer preferences and intentions, helping 									them tailor marketing efforts and product 									recommendations.</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A9019F-FB03-CB74-67F0-8FCEE74CA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1948" y="3352898"/>
            <a:ext cx="3125367" cy="253143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22243791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579F5-AF41-1ADD-A257-4EF06FE9C304}"/>
              </a:ext>
            </a:extLst>
          </p:cNvPr>
          <p:cNvSpPr>
            <a:spLocks noGrp="1"/>
          </p:cNvSpPr>
          <p:nvPr>
            <p:ph type="title"/>
          </p:nvPr>
        </p:nvSpPr>
        <p:spPr/>
        <p:txBody>
          <a:bodyPr>
            <a:normAutofit/>
          </a:bodyPr>
          <a:lstStyle/>
          <a:p>
            <a:pPr algn="ctr"/>
            <a:r>
              <a:rPr lang="en-US" sz="2800" b="1" dirty="0" smtClean="0">
                <a:latin typeface="Times New Roman" panose="02020603050405020304" pitchFamily="18" charset="0"/>
                <a:cs typeface="Times New Roman" panose="02020603050405020304" pitchFamily="18" charset="0"/>
              </a:rPr>
              <a:t>IMPLEMENTATION</a:t>
            </a:r>
            <a:endParaRPr lang="en-IN" sz="2800" b="1"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80A64726-7CDC-3687-2B9B-368FA787AC5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880" t="1146" r="45457" b="10938"/>
          <a:stretch/>
        </p:blipFill>
        <p:spPr>
          <a:xfrm>
            <a:off x="679580" y="2453951"/>
            <a:ext cx="5823857" cy="4170784"/>
          </a:xfrm>
        </p:spPr>
      </p:pic>
    </p:spTree>
    <p:extLst>
      <p:ext uri="{BB962C8B-B14F-4D97-AF65-F5344CB8AC3E}">
        <p14:creationId xmlns:p14="http://schemas.microsoft.com/office/powerpoint/2010/main" val="20310564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D44EE-26D4-E5B2-EB0C-EC9FA1FB95F8}"/>
              </a:ext>
            </a:extLst>
          </p:cNvPr>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PERSONALIZED </a:t>
            </a:r>
            <a:r>
              <a:rPr lang="en-US" sz="2800" b="1" dirty="0" smtClean="0">
                <a:latin typeface="Times New Roman" panose="02020603050405020304" pitchFamily="18" charset="0"/>
                <a:cs typeface="Times New Roman" panose="02020603050405020304" pitchFamily="18" charset="0"/>
              </a:rPr>
              <a:t>RECOMMENTATIONS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2A7D8FD-8A60-9BB2-7D5C-7D3B128B1423}"/>
              </a:ext>
            </a:extLst>
          </p:cNvPr>
          <p:cNvSpPr>
            <a:spLocks noGrp="1"/>
          </p:cNvSpPr>
          <p:nvPr>
            <p:ph idx="1"/>
          </p:nvPr>
        </p:nvSpPr>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pPr marL="0" indent="0" algn="ctr">
              <a:lnSpc>
                <a:spcPct val="150000"/>
              </a:lnSpc>
              <a:buNone/>
            </a:pPr>
            <a:r>
              <a:rPr lang="en-US" b="1" dirty="0">
                <a:latin typeface="Times New Roman" panose="02020603050405020304" pitchFamily="18" charset="0"/>
                <a:cs typeface="Times New Roman" panose="02020603050405020304" pitchFamily="18" charset="0"/>
              </a:rPr>
              <a:t>“Personalization recommendations" refer to the practice of using customer data, 										preferences, and behavior to provide 											individualized product suggestions and 										content to shoppers. These recommendations 									aim to enhance the shopping experience by 									showing customers products and content that 									are most relevant and appealing to them.</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4169FE0-9E29-95AA-FC02-0EE5EA8082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6824" y="3783618"/>
            <a:ext cx="3693801" cy="237458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1974177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51</TotalTime>
  <Words>105</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 Black</vt:lpstr>
      <vt:lpstr>Century Gothic</vt:lpstr>
      <vt:lpstr>Times New Roman</vt:lpstr>
      <vt:lpstr>Wingdings 3</vt:lpstr>
      <vt:lpstr>Ion Boardroom</vt:lpstr>
      <vt:lpstr>PowerPoint Presentation</vt:lpstr>
      <vt:lpstr>AGENDA</vt:lpstr>
      <vt:lpstr>PRODUCT REVIEW</vt:lpstr>
      <vt:lpstr>IMPLEMENTATION</vt:lpstr>
      <vt:lpstr>WISHLIST</vt:lpstr>
      <vt:lpstr>IMPLEMENTATION</vt:lpstr>
      <vt:lpstr>PERSONALIZED RECOMMENTATIONS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Aleen Aleen</dc:creator>
  <cp:lastModifiedBy>DELL</cp:lastModifiedBy>
  <cp:revision>7</cp:revision>
  <dcterms:created xsi:type="dcterms:W3CDTF">2023-10-05T13:54:53Z</dcterms:created>
  <dcterms:modified xsi:type="dcterms:W3CDTF">2023-10-10T12:28:11Z</dcterms:modified>
</cp:coreProperties>
</file>