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7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24B6F-1A11-4B5E-A2EA-8D9754253B75}" v="424" dt="2020-02-14T20:14:53.075"/>
    <p1510:client id="{3262970C-FBB5-4EF5-A256-3CDFEF694BB7}" v="236" dt="2020-02-17T01:40:48.237"/>
    <p1510:client id="{33071331-F537-481C-B6DD-C85B27F49344}" v="120" dt="2020-02-14T19:30:43.860"/>
    <p1510:client id="{5BFF3F1B-014C-4217-BB1C-1CE777E98908}" v="125" dt="2020-02-16T05:19:42.254"/>
    <p1510:client id="{663D8146-4CB6-46C3-ABB2-2F71ABFD36F6}" v="13" dt="2020-02-15T02:35:37.568"/>
    <p1510:client id="{70D3E5A5-4E20-44F5-BCC6-B720D5DE21CD}" v="156" dt="2020-02-17T06:55:02.448"/>
    <p1510:client id="{816D7E36-671A-4D30-9CF1-87383641E356}" v="194" dt="2020-02-15T07:42:59.013"/>
    <p1510:client id="{A494A3EF-71F9-4F15-B5B2-3BAAB5855C25}" v="67" dt="2020-02-16T03:30:14.881"/>
    <p1510:client id="{D01771E3-F191-4D38-ADC0-C7D0E8DBB7A6}" v="17" dt="2020-02-16T03:04:43.159"/>
    <p1510:client id="{E2B361BA-8B34-401B-A164-50924B1A614D}" v="112" dt="2020-02-17T08:07:45.795"/>
    <p1510:client id="{E7B8032D-9A32-4CD8-962A-B787636C38BF}" v="15" dt="2020-02-16T18:15:27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3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06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2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3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2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51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1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3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7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4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25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ediaries.com/angular/angular-9-tutorial-and-example/" TargetMode="External"/><Relationship Id="rId2" Type="http://schemas.openxmlformats.org/officeDocument/2006/relationships/hyperlink" Target="https://blog.angular.io/version-9-of-angular-now-available-project-ivy-has-arrived-23c97b63cfa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quickstar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ngular2/angular2_architecture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PAdhaI</a:t>
            </a:r>
            <a:r>
              <a:rPr lang="en-US" dirty="0"/>
              <a:t> #1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9A6E-4CCB-4468-B946-E93BD5CC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67130"/>
          </a:xfrm>
        </p:spPr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FDFB-18AE-43B3-9395-A90FF347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20" y="1275685"/>
            <a:ext cx="6970734" cy="49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1600" dirty="0"/>
              <a:t>Routing from page to page</a:t>
            </a:r>
          </a:p>
          <a:p>
            <a:pPr marL="342900" indent="-342900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&lt;base </a:t>
            </a:r>
            <a:r>
              <a:rPr lang="en-US" sz="1600" dirty="0" err="1">
                <a:ea typeface="+mj-lt"/>
                <a:cs typeface="+mj-lt"/>
              </a:rPr>
              <a:t>href</a:t>
            </a:r>
            <a:r>
              <a:rPr lang="en-US" sz="1600" dirty="0">
                <a:ea typeface="+mj-lt"/>
                <a:cs typeface="+mj-lt"/>
              </a:rPr>
              <a:t> = "/"&gt; to be added in index.js start up page</a:t>
            </a:r>
          </a:p>
          <a:p>
            <a:pPr marL="342900" indent="-342900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import { </a:t>
            </a:r>
            <a:r>
              <a:rPr lang="en-US" sz="1600" dirty="0" err="1">
                <a:ea typeface="+mj-lt"/>
                <a:cs typeface="+mj-lt"/>
              </a:rPr>
              <a:t>Appproduct</a:t>
            </a:r>
            <a:r>
              <a:rPr lang="en-US" sz="1600" dirty="0">
                <a:ea typeface="+mj-lt"/>
                <a:cs typeface="+mj-lt"/>
              </a:rPr>
              <a:t> } from './</a:t>
            </a:r>
            <a:r>
              <a:rPr lang="en-US" sz="1600" dirty="0" err="1">
                <a:ea typeface="+mj-lt"/>
                <a:cs typeface="+mj-lt"/>
              </a:rPr>
              <a:t>product.component</a:t>
            </a:r>
            <a:r>
              <a:rPr lang="en-US" sz="1600" dirty="0">
                <a:ea typeface="+mj-lt"/>
                <a:cs typeface="+mj-lt"/>
              </a:rPr>
              <a:t>';</a:t>
            </a:r>
            <a:br>
              <a:rPr lang="en-US" sz="1600" dirty="0">
                <a:ea typeface="+mj-lt"/>
                <a:cs typeface="+mj-lt"/>
              </a:rPr>
            </a:br>
            <a:r>
              <a:rPr lang="en-US" sz="1600" dirty="0">
                <a:ea typeface="+mj-lt"/>
                <a:cs typeface="+mj-lt"/>
              </a:rPr>
              <a:t>import { </a:t>
            </a:r>
            <a:r>
              <a:rPr lang="en-US" sz="1600" dirty="0" err="1">
                <a:ea typeface="+mj-lt"/>
                <a:cs typeface="+mj-lt"/>
              </a:rPr>
              <a:t>AppInventory</a:t>
            </a:r>
            <a:r>
              <a:rPr lang="en-US" sz="1600" dirty="0">
                <a:ea typeface="+mj-lt"/>
                <a:cs typeface="+mj-lt"/>
              </a:rPr>
              <a:t> } from './</a:t>
            </a:r>
            <a:r>
              <a:rPr lang="en-US" sz="1600" dirty="0" err="1">
                <a:ea typeface="+mj-lt"/>
                <a:cs typeface="+mj-lt"/>
              </a:rPr>
              <a:t>Inventory.component</a:t>
            </a:r>
            <a:r>
              <a:rPr lang="en-US" sz="1600" dirty="0">
                <a:ea typeface="+mj-lt"/>
                <a:cs typeface="+mj-lt"/>
              </a:rPr>
              <a:t>';</a:t>
            </a:r>
            <a:br>
              <a:rPr lang="en-US" sz="1600" dirty="0">
                <a:ea typeface="+mj-lt"/>
                <a:cs typeface="+mj-lt"/>
              </a:rPr>
            </a:br>
            <a:r>
              <a:rPr lang="en-US" sz="1600" dirty="0">
                <a:ea typeface="+mj-lt"/>
                <a:cs typeface="+mj-lt"/>
              </a:rPr>
              <a:t>import { </a:t>
            </a:r>
            <a:r>
              <a:rPr lang="en-US" sz="1600" dirty="0" err="1">
                <a:ea typeface="+mj-lt"/>
                <a:cs typeface="+mj-lt"/>
              </a:rPr>
              <a:t>RouterModule</a:t>
            </a:r>
            <a:r>
              <a:rPr lang="en-US" sz="1600" dirty="0">
                <a:ea typeface="+mj-lt"/>
                <a:cs typeface="+mj-lt"/>
              </a:rPr>
              <a:t>, Routes } from '@angular/router';</a:t>
            </a:r>
          </a:p>
          <a:p>
            <a:pPr marL="342900" indent="-342900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const appRoutes: Routes = [
   { path: 'Product', component: </a:t>
            </a:r>
            <a:r>
              <a:rPr lang="en-US" sz="1600" dirty="0" err="1">
                <a:ea typeface="+mj-lt"/>
                <a:cs typeface="+mj-lt"/>
              </a:rPr>
              <a:t>Appproduct</a:t>
            </a:r>
            <a:r>
              <a:rPr lang="en-US" sz="1600" dirty="0">
                <a:ea typeface="+mj-lt"/>
                <a:cs typeface="+mj-lt"/>
              </a:rPr>
              <a:t> },
   { path: 'Inventory', component: </a:t>
            </a:r>
            <a:r>
              <a:rPr lang="en-US" sz="1600" dirty="0" err="1">
                <a:ea typeface="+mj-lt"/>
                <a:cs typeface="+mj-lt"/>
              </a:rPr>
              <a:t>AppInventory</a:t>
            </a:r>
            <a:r>
              <a:rPr lang="en-US" sz="1600" dirty="0">
                <a:ea typeface="+mj-lt"/>
                <a:cs typeface="+mj-lt"/>
              </a:rPr>
              <a:t> },
];</a:t>
            </a:r>
          </a:p>
          <a:p>
            <a:pPr marL="342900" indent="-342900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@NgModule ({
   imports: [ </a:t>
            </a:r>
            <a:r>
              <a:rPr lang="en-US" sz="1600" dirty="0" err="1">
                <a:ea typeface="+mj-lt"/>
                <a:cs typeface="+mj-lt"/>
              </a:rPr>
              <a:t>BrowserModule</a:t>
            </a:r>
            <a:r>
              <a:rPr lang="en-US" sz="1600" dirty="0">
                <a:ea typeface="+mj-lt"/>
                <a:cs typeface="+mj-lt"/>
              </a:rPr>
              <a:t>,
   </a:t>
            </a:r>
            <a:r>
              <a:rPr lang="en-US" sz="1600" dirty="0" err="1">
                <a:ea typeface="+mj-lt"/>
                <a:cs typeface="+mj-lt"/>
              </a:rPr>
              <a:t>RouterModule.forRoot</a:t>
            </a:r>
            <a:r>
              <a:rPr lang="en-US" sz="1600" dirty="0">
                <a:ea typeface="+mj-lt"/>
                <a:cs typeface="+mj-lt"/>
              </a:rPr>
              <a:t>(</a:t>
            </a:r>
            <a:r>
              <a:rPr lang="en-US" sz="1600" dirty="0" err="1">
                <a:ea typeface="+mj-lt"/>
                <a:cs typeface="+mj-lt"/>
              </a:rPr>
              <a:t>appRoutes</a:t>
            </a:r>
            <a:r>
              <a:rPr lang="en-US" sz="1600" dirty="0">
                <a:ea typeface="+mj-lt"/>
                <a:cs typeface="+mj-lt"/>
              </a:rPr>
              <a:t>)],
   declarations: [ </a:t>
            </a:r>
            <a:r>
              <a:rPr lang="en-US" sz="1600" dirty="0" err="1">
                <a:ea typeface="+mj-lt"/>
                <a:cs typeface="+mj-lt"/>
              </a:rPr>
              <a:t>AppComponent,Appproduct,AppInventory</a:t>
            </a:r>
            <a:r>
              <a:rPr lang="en-US" sz="1600" dirty="0">
                <a:ea typeface="+mj-lt"/>
                <a:cs typeface="+mj-lt"/>
              </a:rPr>
              <a:t>],
   bootstrap: [ </a:t>
            </a:r>
            <a:r>
              <a:rPr lang="en-US" sz="1600" dirty="0" err="1">
                <a:ea typeface="+mj-lt"/>
                <a:cs typeface="+mj-lt"/>
              </a:rPr>
              <a:t>AppComponent</a:t>
            </a:r>
            <a:r>
              <a:rPr lang="en-US" sz="1600" dirty="0">
                <a:ea typeface="+mj-lt"/>
                <a:cs typeface="+mj-lt"/>
              </a:rPr>
              <a:t> ]
})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Clr>
                <a:srgbClr val="8AD0D6"/>
              </a:buClr>
            </a:pPr>
            <a:endParaRPr lang="en-US" sz="16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94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DE12-6E75-4058-9CAF-9C543E54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58570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09A3-58BA-4DA1-BF77-061E9A6D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19525"/>
            <a:ext cx="6711654" cy="47288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/>
            <a:r>
              <a:rPr lang="en-US"/>
              <a:t>Possible by including</a:t>
            </a:r>
            <a:r>
              <a:rPr lang="en-US" dirty="0">
                <a:ea typeface="+mj-lt"/>
                <a:cs typeface="+mj-lt"/>
              </a:rPr>
              <a:t> the ReactJS catch library and then using the catch function</a:t>
            </a: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import '</a:t>
            </a:r>
            <a:r>
              <a:rPr lang="en-US" dirty="0" err="1">
                <a:ea typeface="+mj-lt"/>
                <a:cs typeface="+mj-lt"/>
              </a:rPr>
              <a:t>rxjs</a:t>
            </a:r>
            <a:r>
              <a:rPr lang="en-US" dirty="0">
                <a:ea typeface="+mj-lt"/>
                <a:cs typeface="+mj-lt"/>
              </a:rPr>
              <a:t>/add/operator/catch';</a:t>
            </a:r>
          </a:p>
          <a:p>
            <a:pPr marL="342900" indent="-342900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 someFucntion().then().catch(this.handleError); 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 private handleError(error: Response) { 
</a:t>
            </a:r>
            <a:r>
              <a:rPr lang="en-US">
                <a:ea typeface="+mj-lt"/>
                <a:cs typeface="+mj-lt"/>
              </a:rPr>
              <a:t>      console.error(error); </a:t>
            </a:r>
            <a:r>
              <a:rPr lang="en-US" dirty="0">
                <a:ea typeface="+mj-lt"/>
                <a:cs typeface="+mj-lt"/>
              </a:rPr>
              <a:t>
</a:t>
            </a:r>
            <a:r>
              <a:rPr lang="en-US">
                <a:ea typeface="+mj-lt"/>
                <a:cs typeface="+mj-lt"/>
              </a:rPr>
              <a:t>      return Observable.throw(error.json().error()); </a:t>
            </a:r>
            <a:r>
              <a:rPr lang="en-US" dirty="0">
                <a:ea typeface="+mj-lt"/>
                <a:cs typeface="+mj-lt"/>
              </a:rPr>
              <a:t>
</a:t>
            </a:r>
            <a:r>
              <a:rPr lang="en-US">
                <a:ea typeface="+mj-lt"/>
                <a:cs typeface="+mj-lt"/>
              </a:rPr>
              <a:t>   }</a:t>
            </a:r>
            <a:endParaRPr lang="en-US" dirty="0">
              <a:ea typeface="+mj-lt"/>
              <a:cs typeface="+mj-lt"/>
            </a:endParaRPr>
          </a:p>
          <a:p>
            <a:pPr marL="342900" indent="-342900" algn="just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The catch function contains a link to the Error </a:t>
            </a:r>
            <a:r>
              <a:rPr lang="en-US" dirty="0">
                <a:ea typeface="+mj-lt"/>
                <a:cs typeface="+mj-lt"/>
              </a:rPr>
              <a:t>Handler function.</a:t>
            </a:r>
            <a:endParaRPr lang="en-US" dirty="0"/>
          </a:p>
          <a:p>
            <a:pPr marL="342900" indent="-342900" algn="just"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In the error handler function, we send the error to the console. We also throw the error back to the main program so that the execution can continue.</a:t>
            </a:r>
            <a:endParaRPr lang="en-US"/>
          </a:p>
          <a:p>
            <a:pPr marL="342900" indent="-342900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7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692-54DA-4A80-A57E-E5C25DD9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9BA-3B1D-41A7-A655-EA81FC0D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397605"/>
            <a:ext cx="6711654" cy="48508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/>
            <a:r>
              <a:rPr lang="en-US" sz="1600" dirty="0">
                <a:ea typeface="+mj-lt"/>
                <a:cs typeface="+mj-lt"/>
              </a:rPr>
              <a:t>import { Component } from '@angular/core'; 
import { Router }  from '@angular/router';  
@Component ({  
   selector: 'my-app',  
   template: 'Inventory 
   &lt;a class = "button" (click) = "</a:t>
            </a:r>
            <a:r>
              <a:rPr lang="en-US" sz="1600" dirty="0" err="1">
                <a:ea typeface="+mj-lt"/>
                <a:cs typeface="+mj-lt"/>
              </a:rPr>
              <a:t>onBack</a:t>
            </a:r>
            <a:r>
              <a:rPr lang="en-US" sz="1600" dirty="0">
                <a:ea typeface="+mj-lt"/>
                <a:cs typeface="+mj-lt"/>
              </a:rPr>
              <a:t>()"&gt;Back to Products&lt;/a&gt;' 
})  
export class </a:t>
            </a:r>
            <a:r>
              <a:rPr lang="en-US" sz="1600" dirty="0" err="1">
                <a:ea typeface="+mj-lt"/>
                <a:cs typeface="+mj-lt"/>
              </a:rPr>
              <a:t>AppInventory</a:t>
            </a:r>
            <a:r>
              <a:rPr lang="en-US" sz="1600" dirty="0">
                <a:ea typeface="+mj-lt"/>
                <a:cs typeface="+mj-lt"/>
              </a:rPr>
              <a:t> {  
   constructor(private _router: Router){} 
   </a:t>
            </a:r>
            <a:r>
              <a:rPr lang="en-US" sz="1600" dirty="0" err="1">
                <a:ea typeface="+mj-lt"/>
                <a:cs typeface="+mj-lt"/>
              </a:rPr>
              <a:t>onBack</a:t>
            </a:r>
            <a:r>
              <a:rPr lang="en-US" sz="1600" dirty="0">
                <a:ea typeface="+mj-lt"/>
                <a:cs typeface="+mj-lt"/>
              </a:rPr>
              <a:t>(): void { 
      this._</a:t>
            </a:r>
            <a:r>
              <a:rPr lang="en-US" sz="1600" dirty="0" err="1">
                <a:ea typeface="+mj-lt"/>
                <a:cs typeface="+mj-lt"/>
              </a:rPr>
              <a:t>router.navigate</a:t>
            </a:r>
            <a:r>
              <a:rPr lang="en-US" sz="1600" dirty="0">
                <a:ea typeface="+mj-lt"/>
                <a:cs typeface="+mj-lt"/>
              </a:rPr>
              <a:t>(['/Product']); 
   } 
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4035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9CB3-03D5-41A0-A942-785D9A2C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0367-36D5-4537-8084-60176B82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/>
              <a:t>install</a:t>
            </a:r>
            <a:r>
              <a:rPr lang="en-US" dirty="0"/>
              <a:t> –g @angular/cli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ng new my-app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cd my-app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524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05B9-8215-4BEB-B84A-774B07F0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82370"/>
          </a:xfrm>
        </p:spPr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E2E6-937C-4D73-94C7-A08F05FF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60" y="1412845"/>
            <a:ext cx="6711654" cy="5094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/>
              <a:t>constructor</a:t>
            </a:r>
          </a:p>
          <a:p>
            <a:pPr marL="342900" indent="-342900">
              <a:buClr>
                <a:srgbClr val="8AD0D6"/>
              </a:buClr>
            </a:pPr>
            <a:r>
              <a:rPr lang="en-US"/>
              <a:t>ngOnChanges</a:t>
            </a:r>
          </a:p>
          <a:p>
            <a:pPr marL="342900" indent="-342900">
              <a:buClr>
                <a:srgbClr val="8AD0D6"/>
              </a:buClr>
            </a:pPr>
            <a:r>
              <a:rPr lang="en-US"/>
              <a:t>ngOnInit</a:t>
            </a: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/>
              <a:t>ngDoCheck</a:t>
            </a:r>
          </a:p>
          <a:p>
            <a:pPr marL="342900" indent="-342900">
              <a:buClr>
                <a:srgbClr val="8AD0D6"/>
              </a:buClr>
            </a:pPr>
            <a:r>
              <a:rPr lang="en-US"/>
              <a:t>ngAfterContentInit</a:t>
            </a:r>
          </a:p>
          <a:p>
            <a:pPr marL="342900" indent="-342900">
              <a:buClr>
                <a:srgbClr val="8AD0D6"/>
              </a:buClr>
            </a:pPr>
            <a:r>
              <a:rPr lang="en-US"/>
              <a:t>ngAfterContentChecked</a:t>
            </a:r>
          </a:p>
          <a:p>
            <a:pPr marL="342900" indent="-342900">
              <a:buClr>
                <a:srgbClr val="8AD0D6"/>
              </a:buClr>
            </a:pPr>
            <a:r>
              <a:rPr lang="en-US"/>
              <a:t>ngAfterViewInit</a:t>
            </a:r>
          </a:p>
          <a:p>
            <a:pPr marL="342900" indent="-342900">
              <a:buClr>
                <a:srgbClr val="8AD0D6"/>
              </a:buClr>
            </a:pPr>
            <a:r>
              <a:rPr lang="en-US"/>
              <a:t>ngAfterViewChecked</a:t>
            </a:r>
          </a:p>
          <a:p>
            <a:pPr marL="342900" indent="-342900">
              <a:buClr>
                <a:srgbClr val="8AD0D6"/>
              </a:buClr>
            </a:pPr>
            <a:r>
              <a:rPr lang="en-US"/>
              <a:t>ngOnDestroy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215F-4BB5-40AF-BA34-1174E637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67130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AF5A-38B6-4505-92EF-15C2EFBB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40" y="1382365"/>
            <a:ext cx="7306014" cy="48660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/>
              <a:t>What's new in Angular 9 : </a:t>
            </a:r>
            <a:r>
              <a:rPr lang="en-US" dirty="0">
                <a:ea typeface="+mj-lt"/>
                <a:cs typeface="+mj-lt"/>
                <a:hlinkClick r:id="rId2"/>
              </a:rPr>
              <a:t>https://blog.angular.io/version-9-of-angular-now-available-project-ivy-has-arrived-23c97b63cfa3</a:t>
            </a:r>
            <a:endParaRPr lang="en-US" dirty="0">
              <a:ea typeface="+mj-lt"/>
              <a:cs typeface="+mj-lt"/>
            </a:endParaRP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End to end Angular 9 sample app : </a:t>
            </a:r>
            <a:r>
              <a:rPr lang="en-US" dirty="0">
                <a:ea typeface="+mj-lt"/>
                <a:cs typeface="+mj-lt"/>
                <a:hlinkClick r:id="rId3"/>
              </a:rPr>
              <a:t>https://www.techiediaries.com/angular/angular-9-tutorial-and-example/</a:t>
            </a:r>
            <a:endParaRPr lang="en-US"/>
          </a:p>
          <a:p>
            <a:pPr marL="342900" indent="-342900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81F5-019F-40FA-8D8B-7D54F79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7381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0085-7276-4032-8806-D7F8568E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40" y="1367125"/>
            <a:ext cx="6925014" cy="4881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>
                <a:ea typeface="+mj-lt"/>
                <a:cs typeface="+mj-lt"/>
              </a:rPr>
              <a:t>Started as side project by Google employee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Open sourced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Currently Angular 9 (released 6 Feb, 2020)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Angular 1 – enhancements to html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Angular 2 – completely different from Angular 1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In 2016 – caused a lot of chaos and shift to React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Angular 2 brought Typescript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Typescript is strongly typed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Typescript is superset of JavaScript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Angular 9 needs minimum of 2</a:t>
            </a:r>
          </a:p>
        </p:txBody>
      </p:sp>
    </p:spTree>
    <p:extLst>
      <p:ext uri="{BB962C8B-B14F-4D97-AF65-F5344CB8AC3E}">
        <p14:creationId xmlns:p14="http://schemas.microsoft.com/office/powerpoint/2010/main" val="382907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56E0-046E-4FC6-B760-850FD289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21410"/>
          </a:xfrm>
        </p:spPr>
        <p:txBody>
          <a:bodyPr/>
          <a:lstStyle/>
          <a:p>
            <a:r>
              <a:rPr lang="en-US" dirty="0"/>
              <a:t>Components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FA90-0E0F-4210-BA3D-91414DCC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19525"/>
            <a:ext cx="6711654" cy="4728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/>
              <a:t>Modules – single task</a:t>
            </a:r>
          </a:p>
          <a:p>
            <a:pPr marL="342900" indent="-342900">
              <a:buClr>
                <a:srgbClr val="8AD0D6"/>
              </a:buClr>
            </a:pP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Component – like Java class but beyond</a:t>
            </a:r>
          </a:p>
          <a:p>
            <a:pPr marL="342900" indent="-342900">
              <a:buClr>
                <a:srgbClr val="8AD0D6"/>
              </a:buClr>
            </a:pP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Template – design views</a:t>
            </a:r>
          </a:p>
          <a:p>
            <a:pPr marL="342900" indent="-342900">
              <a:buClr>
                <a:srgbClr val="8AD0D6"/>
              </a:buClr>
            </a:pP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Metadata – More data to ang class</a:t>
            </a:r>
          </a:p>
          <a:p>
            <a:pPr marL="342900" indent="-342900">
              <a:buClr>
                <a:srgbClr val="8AD0D6"/>
              </a:buClr>
            </a:pP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Service – shared across app</a:t>
            </a:r>
          </a:p>
        </p:txBody>
      </p:sp>
    </p:spTree>
    <p:extLst>
      <p:ext uri="{BB962C8B-B14F-4D97-AF65-F5344CB8AC3E}">
        <p14:creationId xmlns:p14="http://schemas.microsoft.com/office/powerpoint/2010/main" val="21481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8E4E-791A-4CF8-BA7E-8889CC6B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</a:t>
            </a:r>
            <a:r>
              <a:rPr lang="en-US" dirty="0" err="1"/>
              <a:t>proj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E33F-D33A-4832-A6FB-0604499B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>
                <a:ea typeface="+mj-lt"/>
                <a:cs typeface="+mj-lt"/>
                <a:hlinkClick r:id="rId2"/>
              </a:rPr>
              <a:t>https://github.com/angular/quickstart</a:t>
            </a:r>
            <a:endParaRPr lang="en-US" dirty="0">
              <a:ea typeface="+mj-lt"/>
              <a:cs typeface="+mj-lt"/>
            </a:endParaRPr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"</a:t>
            </a:r>
            <a:r>
              <a:rPr lang="en-US" dirty="0" err="1">
                <a:ea typeface="+mj-lt"/>
                <a:cs typeface="+mj-lt"/>
              </a:rPr>
              <a:t>npm</a:t>
            </a:r>
            <a:r>
              <a:rPr lang="en-US" dirty="0">
                <a:ea typeface="+mj-lt"/>
                <a:cs typeface="+mj-lt"/>
              </a:rPr>
              <a:t> start"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OR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Angular CLI</a:t>
            </a:r>
          </a:p>
        </p:txBody>
      </p:sp>
    </p:spTree>
    <p:extLst>
      <p:ext uri="{BB962C8B-B14F-4D97-AF65-F5344CB8AC3E}">
        <p14:creationId xmlns:p14="http://schemas.microsoft.com/office/powerpoint/2010/main" val="165304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78D5-E8EB-41DF-A080-17F0BEC5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DA50-AB34-4F08-B4F3-92E79F04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382365"/>
            <a:ext cx="7778454" cy="51251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1600" dirty="0"/>
              <a:t>Root module : </a:t>
            </a:r>
            <a:r>
              <a:rPr lang="en-US" sz="1600" dirty="0" err="1">
                <a:ea typeface="+mj-lt"/>
                <a:cs typeface="+mj-lt"/>
              </a:rPr>
              <a:t>app.module.ts</a:t>
            </a:r>
            <a:endParaRPr lang="en-US" sz="1600" dirty="0">
              <a:ea typeface="+mj-lt"/>
              <a:cs typeface="+mj-lt"/>
            </a:endParaRPr>
          </a:p>
          <a:p>
            <a:pPr marL="342900" indent="-342900">
              <a:buClr>
                <a:srgbClr val="8AD0D6"/>
              </a:buClr>
            </a:pPr>
            <a:endParaRPr lang="en-US" sz="1600" dirty="0">
              <a:ea typeface="+mj-lt"/>
              <a:cs typeface="+mj-lt"/>
            </a:endParaRPr>
          </a:p>
          <a:p>
            <a:pPr marL="342900" indent="-342900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import { NgModule }      from '@angular/core'; 
import { </a:t>
            </a:r>
            <a:r>
              <a:rPr lang="en-US" sz="1600" dirty="0" err="1">
                <a:ea typeface="+mj-lt"/>
                <a:cs typeface="+mj-lt"/>
              </a:rPr>
              <a:t>BrowserModule</a:t>
            </a:r>
            <a:r>
              <a:rPr lang="en-US" sz="1600" dirty="0">
                <a:ea typeface="+mj-lt"/>
                <a:cs typeface="+mj-lt"/>
              </a:rPr>
              <a:t> } from '@angular/platform-browser';  
import { </a:t>
            </a:r>
            <a:r>
              <a:rPr lang="en-US" sz="1600" dirty="0" err="1">
                <a:ea typeface="+mj-lt"/>
                <a:cs typeface="+mj-lt"/>
              </a:rPr>
              <a:t>AppComponent</a:t>
            </a:r>
            <a:r>
              <a:rPr lang="en-US" sz="1600" dirty="0">
                <a:ea typeface="+mj-lt"/>
                <a:cs typeface="+mj-lt"/>
              </a:rPr>
              <a:t> }  from './</a:t>
            </a:r>
            <a:r>
              <a:rPr lang="en-US" sz="1600" dirty="0" err="1">
                <a:ea typeface="+mj-lt"/>
                <a:cs typeface="+mj-lt"/>
              </a:rPr>
              <a:t>app.component</a:t>
            </a:r>
            <a:r>
              <a:rPr lang="en-US" sz="1600" dirty="0">
                <a:ea typeface="+mj-lt"/>
                <a:cs typeface="+mj-lt"/>
              </a:rPr>
              <a:t>';  
@</a:t>
            </a:r>
            <a:r>
              <a:rPr lang="en-US" sz="1600" dirty="0" err="1">
                <a:ea typeface="+mj-lt"/>
                <a:cs typeface="+mj-lt"/>
              </a:rPr>
              <a:t>NgModule</a:t>
            </a:r>
            <a:r>
              <a:rPr lang="en-US" sz="1600" dirty="0">
                <a:ea typeface="+mj-lt"/>
                <a:cs typeface="+mj-lt"/>
              </a:rPr>
              <a:t> ({ 
   imports:      [ </a:t>
            </a:r>
            <a:r>
              <a:rPr lang="en-US" sz="1600" dirty="0" err="1">
                <a:ea typeface="+mj-lt"/>
                <a:cs typeface="+mj-lt"/>
              </a:rPr>
              <a:t>BrowserModule</a:t>
            </a:r>
            <a:r>
              <a:rPr lang="en-US" sz="1600" dirty="0">
                <a:ea typeface="+mj-lt"/>
                <a:cs typeface="+mj-lt"/>
              </a:rPr>
              <a:t> ], 
   declarations: [ </a:t>
            </a:r>
            <a:r>
              <a:rPr lang="en-US" sz="1600" dirty="0" err="1">
                <a:ea typeface="+mj-lt"/>
                <a:cs typeface="+mj-lt"/>
              </a:rPr>
              <a:t>AppComponent</a:t>
            </a:r>
            <a:r>
              <a:rPr lang="en-US" sz="1600" dirty="0">
                <a:ea typeface="+mj-lt"/>
                <a:cs typeface="+mj-lt"/>
              </a:rPr>
              <a:t> ], 
   bootstrap:    [ </a:t>
            </a:r>
            <a:r>
              <a:rPr lang="en-US" sz="1600" dirty="0" err="1">
                <a:ea typeface="+mj-lt"/>
                <a:cs typeface="+mj-lt"/>
              </a:rPr>
              <a:t>AppComponent</a:t>
            </a:r>
            <a:r>
              <a:rPr lang="en-US" sz="1600" dirty="0">
                <a:ea typeface="+mj-lt"/>
                <a:cs typeface="+mj-lt"/>
              </a:rPr>
              <a:t> ] 
}) 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600" dirty="0">
                <a:ea typeface="+mj-lt"/>
                <a:cs typeface="+mj-lt"/>
              </a:rPr>
              <a:t>     export class </a:t>
            </a:r>
            <a:r>
              <a:rPr lang="en-US" sz="1600" dirty="0" err="1">
                <a:ea typeface="+mj-lt"/>
                <a:cs typeface="+mj-lt"/>
              </a:rPr>
              <a:t>AppModule</a:t>
            </a:r>
            <a:r>
              <a:rPr lang="en-US" sz="1600" dirty="0">
                <a:ea typeface="+mj-lt"/>
                <a:cs typeface="+mj-lt"/>
              </a:rPr>
              <a:t> { } </a:t>
            </a:r>
          </a:p>
          <a:p>
            <a:pPr marL="342900" indent="-342900"/>
            <a:r>
              <a:rPr lang="en-US" sz="1600" dirty="0">
                <a:ea typeface="+mj-lt"/>
                <a:cs typeface="+mj-lt"/>
              </a:rPr>
              <a:t>Bootstrap, import and export arrays</a:t>
            </a:r>
          </a:p>
          <a:p>
            <a:pPr marL="342900" indent="-342900">
              <a:buClr>
                <a:srgbClr val="8AD0D6"/>
              </a:buClr>
            </a:pPr>
            <a:endParaRPr lang="en-US" sz="1600" dirty="0">
              <a:ea typeface="+mj-lt"/>
              <a:cs typeface="+mj-lt"/>
            </a:endParaRPr>
          </a:p>
          <a:p>
            <a:pPr marL="342900" indent="-342900">
              <a:buClr>
                <a:srgbClr val="8AD0D6"/>
              </a:buClr>
            </a:pPr>
            <a:r>
              <a:rPr lang="en-US" sz="1600" dirty="0">
                <a:ea typeface="+mj-lt"/>
                <a:cs typeface="+mj-lt"/>
              </a:rPr>
              <a:t>Architecture : </a:t>
            </a:r>
            <a:r>
              <a:rPr lang="en-US" sz="1600" dirty="0">
                <a:ea typeface="+mj-lt"/>
                <a:cs typeface="+mj-lt"/>
                <a:hlinkClick r:id="rId2"/>
              </a:rPr>
              <a:t>https://www.tutorialspoint.com/angular2/angular2_architecture.htm</a:t>
            </a:r>
            <a:endParaRPr lang="en-US" sz="16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76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0C41-D4DD-4EE4-8EAD-E635114C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B07C-DFD3-478E-820C-80C2AE01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306165"/>
            <a:ext cx="7869894" cy="47441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/>
            <a:r>
              <a:rPr lang="en-US" dirty="0"/>
              <a:t>Has classes, templates and metadata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Class : Contains methods and properties. Defined in typescript.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export class AppComponent {
   </a:t>
            </a:r>
            <a:r>
              <a:rPr lang="en-US" dirty="0" err="1">
                <a:ea typeface="+mj-lt"/>
                <a:cs typeface="+mj-lt"/>
              </a:rPr>
              <a:t>appTitle</a:t>
            </a:r>
            <a:r>
              <a:rPr lang="en-US" dirty="0">
                <a:ea typeface="+mj-lt"/>
                <a:cs typeface="+mj-lt"/>
              </a:rPr>
              <a:t>: string = 'Welcome';
}</a:t>
            </a: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Templates : Render views. Have bindings and directives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Template: '
   &lt;HTML code&gt;
   class properties
'</a:t>
            </a: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 dirty="0"/>
              <a:t>Metadata : Extra data required for Angular class. Defined with a decorator.</a:t>
            </a:r>
          </a:p>
          <a:p>
            <a:pPr marL="342900" indent="-342900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C4ED-15A0-4AF4-864B-763F9585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6F69-5532-4112-B553-A2BF9324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169005"/>
            <a:ext cx="6711654" cy="50794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/>
            <a:r>
              <a:rPr lang="en-US" dirty="0"/>
              <a:t>Custom html elements to extend HTML capabilities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import { Component } from '@angular/core';  
@Component ({
   selector: 'my-app',
   </a:t>
            </a:r>
            <a:r>
              <a:rPr lang="en-US" dirty="0" err="1">
                <a:ea typeface="+mj-lt"/>
                <a:cs typeface="+mj-lt"/>
              </a:rPr>
              <a:t>templateUrl</a:t>
            </a:r>
            <a:r>
              <a:rPr lang="en-US" dirty="0">
                <a:ea typeface="+mj-lt"/>
                <a:cs typeface="+mj-lt"/>
              </a:rPr>
              <a:t>: 'app/app.component.html'
})
export class </a:t>
            </a:r>
            <a:r>
              <a:rPr lang="en-US" dirty="0" err="1">
                <a:ea typeface="+mj-lt"/>
                <a:cs typeface="+mj-lt"/>
              </a:rPr>
              <a:t>AppComponent</a:t>
            </a:r>
            <a:r>
              <a:rPr lang="en-US" dirty="0">
                <a:ea typeface="+mj-lt"/>
                <a:cs typeface="+mj-lt"/>
              </a:rPr>
              <a:t> {
   </a:t>
            </a:r>
            <a:r>
              <a:rPr lang="en-US" dirty="0" err="1">
                <a:ea typeface="+mj-lt"/>
                <a:cs typeface="+mj-lt"/>
              </a:rPr>
              <a:t>appTitle</a:t>
            </a:r>
            <a:r>
              <a:rPr lang="en-US" dirty="0">
                <a:ea typeface="+mj-lt"/>
                <a:cs typeface="+mj-lt"/>
              </a:rPr>
              <a:t>: string = 'Welcome';
   </a:t>
            </a:r>
            <a:r>
              <a:rPr lang="en-US" dirty="0" err="1">
                <a:ea typeface="+mj-lt"/>
                <a:cs typeface="+mj-lt"/>
              </a:rPr>
              <a:t>appStatus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en-US" dirty="0" err="1">
                <a:ea typeface="+mj-lt"/>
                <a:cs typeface="+mj-lt"/>
              </a:rPr>
              <a:t>boolean</a:t>
            </a:r>
            <a:r>
              <a:rPr lang="en-US" dirty="0">
                <a:ea typeface="+mj-lt"/>
                <a:cs typeface="+mj-lt"/>
              </a:rPr>
              <a:t> = true;
}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In html file :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&lt;div *</a:t>
            </a:r>
            <a:r>
              <a:rPr lang="en-US" dirty="0" err="1">
                <a:ea typeface="+mj-lt"/>
                <a:cs typeface="+mj-lt"/>
              </a:rPr>
              <a:t>ngIf</a:t>
            </a:r>
            <a:r>
              <a:rPr lang="en-US" dirty="0">
                <a:ea typeface="+mj-lt"/>
                <a:cs typeface="+mj-lt"/>
              </a:rPr>
              <a:t> = '</a:t>
            </a:r>
            <a:r>
              <a:rPr lang="en-US" dirty="0" err="1">
                <a:ea typeface="+mj-lt"/>
                <a:cs typeface="+mj-lt"/>
              </a:rPr>
              <a:t>appStatus</a:t>
            </a:r>
            <a:r>
              <a:rPr lang="en-US" dirty="0">
                <a:ea typeface="+mj-lt"/>
                <a:cs typeface="+mj-lt"/>
              </a:rPr>
              <a:t>'&gt;{{</a:t>
            </a:r>
            <a:r>
              <a:rPr lang="en-US" dirty="0" err="1">
                <a:ea typeface="+mj-lt"/>
                <a:cs typeface="+mj-lt"/>
              </a:rPr>
              <a:t>appTitle</a:t>
            </a:r>
            <a:r>
              <a:rPr lang="en-US" dirty="0">
                <a:ea typeface="+mj-lt"/>
                <a:cs typeface="+mj-lt"/>
              </a:rPr>
              <a:t>}} </a:t>
            </a:r>
            <a:r>
              <a:rPr lang="en-US" dirty="0" err="1">
                <a:ea typeface="+mj-lt"/>
                <a:cs typeface="+mj-lt"/>
              </a:rPr>
              <a:t>Tutorialspoint</a:t>
            </a:r>
            <a:r>
              <a:rPr lang="en-US" dirty="0">
                <a:ea typeface="+mj-lt"/>
                <a:cs typeface="+mj-lt"/>
              </a:rPr>
              <a:t> &lt;/div&gt; </a:t>
            </a:r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*</a:t>
            </a:r>
            <a:r>
              <a:rPr lang="en-US" dirty="0" err="1">
                <a:ea typeface="+mj-lt"/>
                <a:cs typeface="+mj-lt"/>
              </a:rPr>
              <a:t>ngif</a:t>
            </a:r>
            <a:r>
              <a:rPr lang="en-US" dirty="0">
                <a:ea typeface="+mj-lt"/>
                <a:cs typeface="+mj-lt"/>
              </a:rPr>
              <a:t> is the directive</a:t>
            </a:r>
          </a:p>
          <a:p>
            <a:pPr marL="342900" indent="-342900"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778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3214-81A8-4046-8DAC-AB6E1E73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A55B-F94F-43ED-A751-74286A1D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28085"/>
            <a:ext cx="6711654" cy="48203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/>
            <a:r>
              <a:rPr lang="en-US" dirty="0">
                <a:ea typeface="+mj-lt"/>
                <a:cs typeface="+mj-lt"/>
              </a:rPr>
              <a:t>@Component ({ 
   selector: 'my-app', 
   </a:t>
            </a:r>
            <a:r>
              <a:rPr lang="en-US" dirty="0" err="1">
                <a:ea typeface="+mj-lt"/>
                <a:cs typeface="+mj-lt"/>
              </a:rPr>
              <a:t>templateUrl</a:t>
            </a:r>
            <a:r>
              <a:rPr lang="en-US" dirty="0">
                <a:ea typeface="+mj-lt"/>
                <a:cs typeface="+mj-lt"/>
              </a:rPr>
              <a:t>: 'app/app.component.html' 
}) </a:t>
            </a:r>
            <a:endParaRPr lang="en-US">
              <a:ea typeface="+mj-lt"/>
              <a:cs typeface="+mj-lt"/>
            </a:endParaRPr>
          </a:p>
          <a:p>
            <a:pPr marL="342900" indent="-342900">
              <a:buClr>
                <a:srgbClr val="8AD0D6"/>
              </a:buClr>
            </a:pP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export class AppComponent {
   @Environment(‘test’)
   </a:t>
            </a:r>
            <a:r>
              <a:rPr lang="en-US" dirty="0" err="1">
                <a:ea typeface="+mj-lt"/>
                <a:cs typeface="+mj-lt"/>
              </a:rPr>
              <a:t>appTitle</a:t>
            </a:r>
            <a:r>
              <a:rPr lang="en-US" dirty="0">
                <a:ea typeface="+mj-lt"/>
                <a:cs typeface="+mj-lt"/>
              </a:rPr>
              <a:t>: string = 'Welcome';
}</a:t>
            </a:r>
          </a:p>
          <a:p>
            <a:pPr marL="342900" indent="-342900">
              <a:buClr>
                <a:srgbClr val="8AD0D6"/>
              </a:buClr>
            </a:pPr>
            <a:endParaRPr lang="en-US" dirty="0"/>
          </a:p>
          <a:p>
            <a:pPr marL="342900" indent="-34290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export class AppComponent {
   constructor(@Environment(‘test’ private </a:t>
            </a:r>
            <a:r>
              <a:rPr lang="en-US" dirty="0" err="1">
                <a:ea typeface="+mj-lt"/>
                <a:cs typeface="+mj-lt"/>
              </a:rPr>
              <a:t>appTitle:string</a:t>
            </a:r>
            <a:r>
              <a:rPr lang="en-US" dirty="0">
                <a:ea typeface="+mj-lt"/>
                <a:cs typeface="+mj-lt"/>
              </a:rPr>
              <a:t>) { }
}</a:t>
            </a:r>
          </a:p>
        </p:txBody>
      </p:sp>
    </p:spTree>
    <p:extLst>
      <p:ext uri="{BB962C8B-B14F-4D97-AF65-F5344CB8AC3E}">
        <p14:creationId xmlns:p14="http://schemas.microsoft.com/office/powerpoint/2010/main" val="239048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F70A-FD2C-4B83-91A5-E79453C1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330798"/>
            <a:ext cx="7055380" cy="851890"/>
          </a:xfrm>
        </p:spPr>
        <p:txBody>
          <a:bodyPr/>
          <a:lstStyle/>
          <a:p>
            <a:r>
              <a:rPr lang="en-US" dirty="0"/>
              <a:t>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9691-F849-4845-9A27-2968DF78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60" y="1001365"/>
            <a:ext cx="8159454" cy="56737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1400" dirty="0">
                <a:ea typeface="+mj-lt"/>
                <a:cs typeface="+mj-lt"/>
              </a:rPr>
              <a:t>import { Component } from '@angular/core';
@Component ({
   selector: 'my-app',
   </a:t>
            </a:r>
            <a:r>
              <a:rPr lang="en-US" sz="1400" dirty="0" err="1">
                <a:ea typeface="+mj-lt"/>
                <a:cs typeface="+mj-lt"/>
              </a:rPr>
              <a:t>templateUrl</a:t>
            </a:r>
            <a:r>
              <a:rPr lang="en-US" sz="1400" dirty="0">
                <a:ea typeface="+mj-lt"/>
                <a:cs typeface="+mj-lt"/>
              </a:rPr>
              <a:t>: 'app/app.component.html'
})
export class </a:t>
            </a:r>
            <a:r>
              <a:rPr lang="en-US" sz="1400" dirty="0" err="1">
                <a:ea typeface="+mj-lt"/>
                <a:cs typeface="+mj-lt"/>
              </a:rPr>
              <a:t>AppComponent</a:t>
            </a:r>
            <a:r>
              <a:rPr lang="en-US" sz="1400" dirty="0">
                <a:ea typeface="+mj-lt"/>
                <a:cs typeface="+mj-lt"/>
              </a:rPr>
              <a:t> {
   </a:t>
            </a:r>
            <a:r>
              <a:rPr lang="en-US" sz="1400" dirty="0" err="1">
                <a:ea typeface="+mj-lt"/>
                <a:cs typeface="+mj-lt"/>
              </a:rPr>
              <a:t>appTitle</a:t>
            </a:r>
            <a:r>
              <a:rPr lang="en-US" sz="1400" dirty="0">
                <a:ea typeface="+mj-lt"/>
                <a:cs typeface="+mj-lt"/>
              </a:rPr>
              <a:t>: string = 'Welcome';
   </a:t>
            </a:r>
            <a:r>
              <a:rPr lang="en-US" sz="1400" dirty="0" err="1">
                <a:ea typeface="+mj-lt"/>
                <a:cs typeface="+mj-lt"/>
              </a:rPr>
              <a:t>appList</a:t>
            </a:r>
            <a:r>
              <a:rPr lang="en-US" sz="1400" dirty="0">
                <a:ea typeface="+mj-lt"/>
                <a:cs typeface="+mj-lt"/>
              </a:rPr>
              <a:t>: any[] = [ {
      "ID": "1",
      "</a:t>
            </a:r>
            <a:r>
              <a:rPr lang="en-US" sz="1400" dirty="0" err="1">
                <a:ea typeface="+mj-lt"/>
                <a:cs typeface="+mj-lt"/>
              </a:rPr>
              <a:t>url</a:t>
            </a:r>
            <a:r>
              <a:rPr lang="en-US" sz="1400" dirty="0">
                <a:ea typeface="+mj-lt"/>
                <a:cs typeface="+mj-lt"/>
              </a:rPr>
              <a:t>": 'app/Images/One.jpg'
   },
   {
      "ID": "2",
      "</a:t>
            </a:r>
            <a:r>
              <a:rPr lang="en-US" sz="1400" dirty="0" err="1">
                <a:ea typeface="+mj-lt"/>
                <a:cs typeface="+mj-lt"/>
              </a:rPr>
              <a:t>url</a:t>
            </a:r>
            <a:r>
              <a:rPr lang="en-US" sz="1400" dirty="0">
                <a:ea typeface="+mj-lt"/>
                <a:cs typeface="+mj-lt"/>
              </a:rPr>
              <a:t>": 'app/Images/Two.jpg'
   } ];
}</a:t>
            </a:r>
          </a:p>
          <a:p>
            <a:pPr marL="342900" indent="-342900">
              <a:buClr>
                <a:srgbClr val="8AD0D6"/>
              </a:buClr>
            </a:pPr>
            <a:r>
              <a:rPr lang="en-US" sz="1400" dirty="0">
                <a:ea typeface="+mj-lt"/>
                <a:cs typeface="+mj-lt"/>
              </a:rPr>
              <a:t>&lt;div *ngFor = 'let lst of appList'&gt;
   &lt;ul&gt;
      &lt;li&gt;{{lst.ID}}&lt;/li&gt;
      &lt;</a:t>
            </a:r>
            <a:r>
              <a:rPr lang="en-US" sz="1400" dirty="0" err="1">
                <a:ea typeface="+mj-lt"/>
                <a:cs typeface="+mj-lt"/>
              </a:rPr>
              <a:t>img</a:t>
            </a:r>
            <a:r>
              <a:rPr lang="en-US" sz="1400" dirty="0">
                <a:ea typeface="+mj-lt"/>
                <a:cs typeface="+mj-lt"/>
              </a:rPr>
              <a:t> [</a:t>
            </a:r>
            <a:r>
              <a:rPr lang="en-US" sz="1400" dirty="0" err="1">
                <a:ea typeface="+mj-lt"/>
                <a:cs typeface="+mj-lt"/>
              </a:rPr>
              <a:t>src</a:t>
            </a:r>
            <a:r>
              <a:rPr lang="en-US" sz="1400" dirty="0">
                <a:ea typeface="+mj-lt"/>
                <a:cs typeface="+mj-lt"/>
              </a:rPr>
              <a:t>] = 'lst.url'&gt;
   &lt;/ul&gt;
&lt;/div&gt;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19737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Angular 9</vt:lpstr>
      <vt:lpstr>History</vt:lpstr>
      <vt:lpstr>Components of Angular</vt:lpstr>
      <vt:lpstr>Init proj</vt:lpstr>
      <vt:lpstr>Modules</vt:lpstr>
      <vt:lpstr>Components</vt:lpstr>
      <vt:lpstr>Directives</vt:lpstr>
      <vt:lpstr>Metadata</vt:lpstr>
      <vt:lpstr>Bindings</vt:lpstr>
      <vt:lpstr>Routing</vt:lpstr>
      <vt:lpstr>Error handling</vt:lpstr>
      <vt:lpstr>Navigation</vt:lpstr>
      <vt:lpstr>Angular CLI</vt:lpstr>
      <vt:lpstr>Lifecycle hooks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9</dc:title>
  <dc:creator/>
  <cp:lastModifiedBy/>
  <cp:revision>187</cp:revision>
  <dcterms:created xsi:type="dcterms:W3CDTF">2012-08-24T00:53:15Z</dcterms:created>
  <dcterms:modified xsi:type="dcterms:W3CDTF">2020-02-17T08:08:26Z</dcterms:modified>
</cp:coreProperties>
</file>