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IN" sz="2400" dirty="0"/>
              <a:t>STUDENT</a:t>
            </a:r>
            <a:r>
              <a:rPr lang="en-US" sz="2400" dirty="0"/>
              <a:t> NAME:</a:t>
            </a:r>
            <a:r>
              <a:rPr lang="en-IN" sz="2400" dirty="0"/>
              <a:t> R. </a:t>
            </a:r>
            <a:r>
              <a:rPr lang="en-IN" sz="2400" dirty="0" err="1"/>
              <a:t>Rajarajan</a:t>
            </a:r>
            <a:endParaRPr lang="en-US" sz="2400" dirty="0"/>
          </a:p>
          <a:p>
            <a:r>
              <a:rPr lang="en-US" sz="2400" dirty="0"/>
              <a:t>REGISTER NO:</a:t>
            </a:r>
            <a:r>
              <a:rPr lang="en-IN" sz="2400" dirty="0"/>
              <a:t> 122204433</a:t>
            </a:r>
            <a:endParaRPr lang="en-US" sz="2400" dirty="0"/>
          </a:p>
          <a:p>
            <a:r>
              <a:rPr lang="en-US" sz="2400" dirty="0"/>
              <a:t>DEPARTMENT:</a:t>
            </a:r>
            <a:r>
              <a:rPr lang="en-IN" sz="2400" dirty="0"/>
              <a:t> B. Com corporate </a:t>
            </a:r>
            <a:r>
              <a:rPr lang="en-IN" sz="2400" dirty="0" err="1"/>
              <a:t>secretaryship</a:t>
            </a:r>
            <a:endParaRPr lang="en-IN" sz="2400" dirty="0"/>
          </a:p>
          <a:p>
            <a:r>
              <a:rPr lang="en-IN" sz="2400" dirty="0"/>
              <a:t>Naan Mudhalvan:A236D97374D3335BC9346A86960E2DE5</a:t>
            </a:r>
            <a:endParaRPr lang="en-US" sz="2400" dirty="0"/>
          </a:p>
          <a:p>
            <a:r>
              <a:rPr lang="en-US" sz="2400" dirty="0"/>
              <a:t>COLLEGE</a:t>
            </a:r>
            <a:r>
              <a:rPr lang="en-IN" sz="2400" dirty="0"/>
              <a:t>:  </a:t>
            </a:r>
            <a:r>
              <a:rPr lang="en-IN" sz="2400" dirty="0" err="1"/>
              <a:t>Avichi</a:t>
            </a:r>
            <a:r>
              <a:rPr lang="en-IN" sz="2400" dirty="0"/>
              <a:t>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A9980A0-6191-4444-747C-D95A4CBB49F3}"/>
              </a:ext>
            </a:extLst>
          </p:cNvPr>
          <p:cNvSpPr txBox="1"/>
          <p:nvPr/>
        </p:nvSpPr>
        <p:spPr>
          <a:xfrm>
            <a:off x="899583" y="2114256"/>
            <a:ext cx="6924145" cy="2308324"/>
          </a:xfrm>
          <a:prstGeom prst="rect">
            <a:avLst/>
          </a:prstGeom>
          <a:noFill/>
        </p:spPr>
        <p:txBody>
          <a:bodyPr wrap="square">
            <a:spAutoFit/>
          </a:bodyPr>
          <a:lstStyle/>
          <a:p>
            <a:r>
              <a:rPr lang="en-IN" dirty="0"/>
              <a:t>Developed predictive models for employee performance analysis as part of the Naan </a:t>
            </a:r>
            <a:r>
              <a:rPr lang="en-IN" dirty="0" err="1"/>
              <a:t>Mudhalvan</a:t>
            </a:r>
            <a:r>
              <a:rPr lang="en-IN" dirty="0"/>
              <a:t> initiative, utilizing advanced data analytics and machine learning techniques. Focused on identifying key performance indicators, patterns, and potential improvements to enhance workforce productivity. Conducted in-depth analysis of employee data to support data-driven decision-making, driving actionable insights for optimizing organizational efficiency and talent management. Delivered clear, data-backed recommendations for performance enhancement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4CC1D8-08EB-4A57-6578-9B30BB3BCFAB}"/>
              </a:ext>
            </a:extLst>
          </p:cNvPr>
          <p:cNvSpPr txBox="1"/>
          <p:nvPr/>
        </p:nvSpPr>
        <p:spPr>
          <a:xfrm>
            <a:off x="782319" y="2686671"/>
            <a:ext cx="7199312" cy="2031325"/>
          </a:xfrm>
          <a:prstGeom prst="rect">
            <a:avLst/>
          </a:prstGeom>
          <a:noFill/>
        </p:spPr>
        <p:txBody>
          <a:bodyPr wrap="square">
            <a:spAutoFit/>
          </a:bodyPr>
          <a:lstStyle/>
          <a:p>
            <a:r>
              <a:rPr lang="en-IN" dirty="0"/>
              <a:t>Naan </a:t>
            </a:r>
            <a:r>
              <a:rPr lang="en-IN" dirty="0" err="1"/>
              <a:t>Mudhalvan</a:t>
            </a:r>
            <a:r>
              <a:rPr lang="en-IN" dirty="0"/>
              <a:t> is a Tamil Nadu government initiative aimed at enhancing employee performance through skill development, training, and continuous assessment. The program focuses on upskilling employees in various sectors to boost their productivity and efficiency. By providing targeted learning modules and industry-relevant courses, Naan </a:t>
            </a:r>
            <a:r>
              <a:rPr lang="en-IN" dirty="0" err="1"/>
              <a:t>Mudhalvan</a:t>
            </a:r>
            <a:r>
              <a:rPr lang="en-IN" dirty="0"/>
              <a:t> helps employees improve their performance, adapt to changing demands, and contribute to organizational growth and innovation effectively.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8800AF-645F-93D5-800B-AEE4ECA5138B}"/>
              </a:ext>
            </a:extLst>
          </p:cNvPr>
          <p:cNvSpPr txBox="1"/>
          <p:nvPr/>
        </p:nvSpPr>
        <p:spPr>
          <a:xfrm>
            <a:off x="3045355" y="1859339"/>
            <a:ext cx="6101290" cy="3139321"/>
          </a:xfrm>
          <a:prstGeom prst="rect">
            <a:avLst/>
          </a:prstGeom>
          <a:noFill/>
        </p:spPr>
        <p:txBody>
          <a:bodyPr wrap="square">
            <a:spAutoFit/>
          </a:bodyPr>
          <a:lstStyle/>
          <a:p>
            <a:r>
              <a:rPr lang="en-IN" dirty="0"/>
              <a:t>reviewing employee performance, several key patterns have emerged. Overall, the team has demonstrated strong competencies in core areas, with notable achievements in [specific areas]. However, there are opportunities for improvement in [specific areas].</a:t>
            </a:r>
          </a:p>
          <a:p>
            <a:r>
              <a:rPr lang="en-IN" dirty="0"/>
              <a:t>To enhance performance, we recommend implementing targeted training programs, fostering better communication channels, and setting clearer, achievable goals. Regular feedback and performance reviews will also be crucial in supporting employee development and aligning individual efforts with organizational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FF2449D-1F51-F427-98FC-03F2E753DAA3}"/>
              </a:ext>
            </a:extLst>
          </p:cNvPr>
          <p:cNvSpPr txBox="1"/>
          <p:nvPr/>
        </p:nvSpPr>
        <p:spPr>
          <a:xfrm>
            <a:off x="931333" y="1997839"/>
            <a:ext cx="5842000" cy="2862322"/>
          </a:xfrm>
          <a:prstGeom prst="rect">
            <a:avLst/>
          </a:prstGeom>
          <a:noFill/>
        </p:spPr>
        <p:txBody>
          <a:bodyPr wrap="square">
            <a:spAutoFit/>
          </a:bodyPr>
          <a:lstStyle/>
          <a:p>
            <a:r>
              <a:rPr lang="en-IN" dirty="0"/>
              <a:t>Develop a comprehensive employee performance analysis system for Naan </a:t>
            </a:r>
            <a:r>
              <a:rPr lang="en-IN" dirty="0" err="1"/>
              <a:t>Mudhalvan</a:t>
            </a:r>
            <a:r>
              <a:rPr lang="en-IN" dirty="0"/>
              <a:t> that identifies key performance indicators (KPIs), tracks employee progress, and provides actionable insights. The system should support data-driven decision-making by evaluating individual and team performance across various metrics, including productivity, skill development, and goal attainment. It should also incorporate predictive analytics to forecast performance trends and suggest areas for improvement to enhance organizational efficiency and employee engagement.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50DC26-2E9D-F407-B133-373E9FE77948}"/>
              </a:ext>
            </a:extLst>
          </p:cNvPr>
          <p:cNvSpPr txBox="1"/>
          <p:nvPr/>
        </p:nvSpPr>
        <p:spPr>
          <a:xfrm>
            <a:off x="1481668" y="2136338"/>
            <a:ext cx="4910665" cy="3139321"/>
          </a:xfrm>
          <a:prstGeom prst="rect">
            <a:avLst/>
          </a:prstGeom>
          <a:noFill/>
        </p:spPr>
        <p:txBody>
          <a:bodyPr wrap="square">
            <a:spAutoFit/>
          </a:bodyPr>
          <a:lstStyle/>
          <a:p>
            <a:r>
              <a:rPr lang="en-IN" dirty="0"/>
              <a:t>Naan </a:t>
            </a:r>
            <a:r>
              <a:rPr lang="en-IN" dirty="0" err="1"/>
              <a:t>Mudhalvan</a:t>
            </a:r>
            <a:r>
              <a:rPr lang="en-IN" dirty="0"/>
              <a:t> Employee Performance Analysis project focuses on developing a system to evaluate employee performance using key metrics such as productivity, punctuality, and skill development. The platform integrates data analysis tools to assess individual and team contributions, enabling management to make data-driven decisions. This initiative promotes continuous improvement and aligns with organizational goals, enhancing overall performance and supporting career growth for employees.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21FE1DE-2238-F89B-A872-08A5589FE42E}"/>
              </a:ext>
            </a:extLst>
          </p:cNvPr>
          <p:cNvSpPr txBox="1"/>
          <p:nvPr/>
        </p:nvSpPr>
        <p:spPr>
          <a:xfrm>
            <a:off x="814917" y="2602005"/>
            <a:ext cx="7400395" cy="2031325"/>
          </a:xfrm>
          <a:prstGeom prst="rect">
            <a:avLst/>
          </a:prstGeom>
          <a:noFill/>
        </p:spPr>
        <p:txBody>
          <a:bodyPr wrap="square">
            <a:spAutoFit/>
          </a:bodyPr>
          <a:lstStyle/>
          <a:p>
            <a:r>
              <a:rPr lang="en-IN" dirty="0"/>
              <a:t>The end users for Naan </a:t>
            </a:r>
            <a:r>
              <a:rPr lang="en-IN" dirty="0" err="1"/>
              <a:t>Mudhalvan’s</a:t>
            </a:r>
            <a:r>
              <a:rPr lang="en-IN" dirty="0"/>
              <a:t> employee performance analysis are typically employers, HR professionals, and managers within organizations. They use the platform to assess employee skills, monitor performance, and identify areas for development. Additionally, employees themselves benefit by understanding their strengths and areas for improvement, aligning with their career growth. Educational institutions and training </a:t>
            </a:r>
            <a:r>
              <a:rPr lang="en-IN" dirty="0" err="1"/>
              <a:t>centers</a:t>
            </a:r>
            <a:r>
              <a:rPr lang="en-IN" dirty="0"/>
              <a:t> may also utilize the data to tailor programs for workforce readiness.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a:extLst>
              <a:ext uri="{FF2B5EF4-FFF2-40B4-BE49-F238E27FC236}">
                <a16:creationId xmlns:a16="http://schemas.microsoft.com/office/drawing/2014/main" id="{900FCCA5-D666-5387-150C-CD7C8709E915}"/>
              </a:ext>
            </a:extLst>
          </p:cNvPr>
          <p:cNvSpPr>
            <a:spLocks noGrp="1"/>
          </p:cNvSpPr>
          <p:nvPr>
            <p:ph type="title"/>
          </p:nvPr>
        </p:nvSpPr>
        <p:spPr>
          <a:xfrm>
            <a:off x="755332" y="385444"/>
            <a:ext cx="10681335" cy="1477328"/>
          </a:xfrm>
        </p:spPr>
        <p:txBody>
          <a:bodyPr/>
          <a:lstStyle/>
          <a:p>
            <a:r>
              <a:rPr lang="en-IN" dirty="0"/>
              <a:t>Our solution and it’s value proportion</a:t>
            </a:r>
            <a:endParaRPr lang="en-US" dirty="0"/>
          </a:p>
        </p:txBody>
      </p:sp>
      <p:sp>
        <p:nvSpPr>
          <p:cNvPr id="12" name="TextBox 11">
            <a:extLst>
              <a:ext uri="{FF2B5EF4-FFF2-40B4-BE49-F238E27FC236}">
                <a16:creationId xmlns:a16="http://schemas.microsoft.com/office/drawing/2014/main" id="{DB05DFD6-354D-7F44-3EAB-1F02A75D253D}"/>
              </a:ext>
            </a:extLst>
          </p:cNvPr>
          <p:cNvSpPr txBox="1"/>
          <p:nvPr/>
        </p:nvSpPr>
        <p:spPr>
          <a:xfrm>
            <a:off x="3045355" y="2136338"/>
            <a:ext cx="6101290" cy="2585323"/>
          </a:xfrm>
          <a:prstGeom prst="rect">
            <a:avLst/>
          </a:prstGeom>
          <a:noFill/>
        </p:spPr>
        <p:txBody>
          <a:bodyPr wrap="square">
            <a:spAutoFit/>
          </a:bodyPr>
          <a:lstStyle/>
          <a:p>
            <a:r>
              <a:rPr lang="en-IN" dirty="0"/>
              <a:t>The end users for Naan </a:t>
            </a:r>
            <a:r>
              <a:rPr lang="en-IN" dirty="0" err="1"/>
              <a:t>Mudhalvan’s</a:t>
            </a:r>
            <a:r>
              <a:rPr lang="en-IN" dirty="0"/>
              <a:t> employee performance analysis are typically employers, HR professionals, and managers within organizations. They use the platform to assess employee skills, monitor performance, and identify areas for development. Additionally, employees themselves benefit by understanding their strengths and areas for improvement, aligning with their career growth. Educational institutions and training </a:t>
            </a:r>
            <a:r>
              <a:rPr lang="en-IN" dirty="0" err="1"/>
              <a:t>centers</a:t>
            </a:r>
            <a:r>
              <a:rPr lang="en-IN" dirty="0"/>
              <a:t> may also utilize the data to tailor programs for workforce readiness.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23A765E-0EA2-8E55-41FF-0DAE03250980}"/>
              </a:ext>
            </a:extLst>
          </p:cNvPr>
          <p:cNvSpPr txBox="1"/>
          <p:nvPr/>
        </p:nvSpPr>
        <p:spPr>
          <a:xfrm>
            <a:off x="857250" y="2136338"/>
            <a:ext cx="6371167" cy="2585323"/>
          </a:xfrm>
          <a:prstGeom prst="rect">
            <a:avLst/>
          </a:prstGeom>
          <a:noFill/>
        </p:spPr>
        <p:txBody>
          <a:bodyPr wrap="square">
            <a:spAutoFit/>
          </a:bodyPr>
          <a:lstStyle/>
          <a:p>
            <a:r>
              <a:rPr lang="en-IN" dirty="0"/>
              <a:t>The dataset for Naan </a:t>
            </a:r>
            <a:r>
              <a:rPr lang="en-IN" dirty="0" err="1"/>
              <a:t>Mudhalvan</a:t>
            </a:r>
            <a:r>
              <a:rPr lang="en-IN" dirty="0"/>
              <a:t> Employee Performance Analysis includes records of employees' performance metrics across various departments. It captures data such as employee ID, department, performance ratings, project outcomes, attendance, and feedback scores. This data allows for evaluating performance trends, identifying top performers, and assessing areas for improvement. The dataset aims to provide insights for better talent management, career growth, and informed decision-making in employee development programs.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F5DA9B-2B48-F132-A157-6387335EE26A}"/>
              </a:ext>
            </a:extLst>
          </p:cNvPr>
          <p:cNvSpPr txBox="1"/>
          <p:nvPr/>
        </p:nvSpPr>
        <p:spPr>
          <a:xfrm>
            <a:off x="3045355" y="1997839"/>
            <a:ext cx="6101290" cy="2862322"/>
          </a:xfrm>
          <a:prstGeom prst="rect">
            <a:avLst/>
          </a:prstGeom>
          <a:noFill/>
        </p:spPr>
        <p:txBody>
          <a:bodyPr wrap="square">
            <a:spAutoFit/>
          </a:bodyPr>
          <a:lstStyle/>
          <a:p>
            <a:r>
              <a:rPr lang="en-IN" dirty="0"/>
              <a:t>Our solution for Naan </a:t>
            </a:r>
            <a:r>
              <a:rPr lang="en-IN" dirty="0" err="1"/>
              <a:t>Mudhalvan's</a:t>
            </a:r>
            <a:r>
              <a:rPr lang="en-IN" dirty="0"/>
              <a:t> employee performance analysis revolutionizes the way organizations evaluate their workforce. By leveraging advanced analytics and AI-driven insights, we offer a comprehensive, real-time performance monitoring system that identifies strengths, pinpoints areas for improvement, and provides personalized development plans. The solution empowers employers to make data-driven decisions, fostering productivity and employee growth while aligning individual performance with organizational goals for lasting impact.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proportion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ayeshaayshu2618@gmail.com</cp:lastModifiedBy>
  <cp:revision>13</cp:revision>
  <dcterms:created xsi:type="dcterms:W3CDTF">2024-03-29T15:07:22Z</dcterms:created>
  <dcterms:modified xsi:type="dcterms:W3CDTF">2024-09-11T08:51:17Z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