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B20126-0CB4-4491-8629-2E25AC51805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F64C4E9-5599-4654-A305-F378FA9F9ECF}">
      <dgm:prSet/>
      <dgm:spPr/>
      <dgm:t>
        <a:bodyPr/>
        <a:lstStyle/>
        <a:p>
          <a:r>
            <a:rPr lang="en-IN"/>
            <a:t>Docker is an open-source platform that automates the deployment, scaling, and management of applications. It is a platform that enables developers to create, deploy and run applications anywhere, on any device.</a:t>
          </a:r>
          <a:endParaRPr lang="en-US"/>
        </a:p>
      </dgm:t>
    </dgm:pt>
    <dgm:pt modelId="{A37642E1-ACC0-4D57-88DB-99BD82820E03}" type="parTrans" cxnId="{5830444D-F08C-4E43-8DBE-75BDA42E452F}">
      <dgm:prSet/>
      <dgm:spPr/>
      <dgm:t>
        <a:bodyPr/>
        <a:lstStyle/>
        <a:p>
          <a:endParaRPr lang="en-US"/>
        </a:p>
      </dgm:t>
    </dgm:pt>
    <dgm:pt modelId="{7C02245F-C9A6-4B21-BDEE-648610F7A21B}" type="sibTrans" cxnId="{5830444D-F08C-4E43-8DBE-75BDA42E452F}">
      <dgm:prSet/>
      <dgm:spPr/>
      <dgm:t>
        <a:bodyPr/>
        <a:lstStyle/>
        <a:p>
          <a:endParaRPr lang="en-US"/>
        </a:p>
      </dgm:t>
    </dgm:pt>
    <dgm:pt modelId="{8D5CED41-E376-436D-80EF-59C44CA80B08}">
      <dgm:prSet/>
      <dgm:spPr/>
      <dgm:t>
        <a:bodyPr/>
        <a:lstStyle/>
        <a:p>
          <a:r>
            <a:rPr lang="en-IN"/>
            <a:t>A Docker Swarm is a group of physical or virtual machines running a Docker application in a cluster.</a:t>
          </a:r>
          <a:endParaRPr lang="en-US"/>
        </a:p>
      </dgm:t>
    </dgm:pt>
    <dgm:pt modelId="{C2749BDA-1E4C-4F19-A75E-30431182B1E5}" type="parTrans" cxnId="{1FFC8C99-F7A3-4C2B-BEFC-653D5CD7074A}">
      <dgm:prSet/>
      <dgm:spPr/>
      <dgm:t>
        <a:bodyPr/>
        <a:lstStyle/>
        <a:p>
          <a:endParaRPr lang="en-US"/>
        </a:p>
      </dgm:t>
    </dgm:pt>
    <dgm:pt modelId="{C2B3F193-0405-416E-90C4-7A03855A5A5B}" type="sibTrans" cxnId="{1FFC8C99-F7A3-4C2B-BEFC-653D5CD7074A}">
      <dgm:prSet/>
      <dgm:spPr/>
      <dgm:t>
        <a:bodyPr/>
        <a:lstStyle/>
        <a:p>
          <a:endParaRPr lang="en-US"/>
        </a:p>
      </dgm:t>
    </dgm:pt>
    <dgm:pt modelId="{3A91CD7A-5A65-4EB2-A2B8-3E7EE086EE73}">
      <dgm:prSet/>
      <dgm:spPr/>
      <dgm:t>
        <a:bodyPr/>
        <a:lstStyle/>
        <a:p>
          <a:r>
            <a:rPr lang="en-IN"/>
            <a:t>A Docker Stack manages the orchestration across a Docker Swarm. The feature can deploy/distribute multiple services across a swarm.</a:t>
          </a:r>
          <a:endParaRPr lang="en-US"/>
        </a:p>
      </dgm:t>
    </dgm:pt>
    <dgm:pt modelId="{31EE9FD8-176D-42C2-A60E-7FD766043183}" type="parTrans" cxnId="{A6B35109-C95C-4196-B4C6-0818B9A3FAD0}">
      <dgm:prSet/>
      <dgm:spPr/>
      <dgm:t>
        <a:bodyPr/>
        <a:lstStyle/>
        <a:p>
          <a:endParaRPr lang="en-US"/>
        </a:p>
      </dgm:t>
    </dgm:pt>
    <dgm:pt modelId="{A96FD768-9E70-41AB-BCEE-BDBF10B2E19E}" type="sibTrans" cxnId="{A6B35109-C95C-4196-B4C6-0818B9A3FAD0}">
      <dgm:prSet/>
      <dgm:spPr/>
      <dgm:t>
        <a:bodyPr/>
        <a:lstStyle/>
        <a:p>
          <a:endParaRPr lang="en-US"/>
        </a:p>
      </dgm:t>
    </dgm:pt>
    <dgm:pt modelId="{CC8D5AAE-104D-4833-8E5D-380394304F6D}" type="pres">
      <dgm:prSet presAssocID="{28B20126-0CB4-4491-8629-2E25AC51805A}" presName="root" presStyleCnt="0">
        <dgm:presLayoutVars>
          <dgm:dir/>
          <dgm:resizeHandles val="exact"/>
        </dgm:presLayoutVars>
      </dgm:prSet>
      <dgm:spPr/>
    </dgm:pt>
    <dgm:pt modelId="{F9363B30-3675-43CA-99B4-EB3DF3EA831B}" type="pres">
      <dgm:prSet presAssocID="{6F64C4E9-5599-4654-A305-F378FA9F9ECF}" presName="compNode" presStyleCnt="0"/>
      <dgm:spPr/>
    </dgm:pt>
    <dgm:pt modelId="{58BFB184-2C0F-4BB3-8299-A9DA781D619F}" type="pres">
      <dgm:prSet presAssocID="{6F64C4E9-5599-4654-A305-F378FA9F9ECF}" presName="bgRect" presStyleLbl="bgShp" presStyleIdx="0" presStyleCnt="3"/>
      <dgm:spPr/>
    </dgm:pt>
    <dgm:pt modelId="{01180CFD-A74F-4485-ACC1-68537067DBF3}" type="pres">
      <dgm:prSet presAssocID="{6F64C4E9-5599-4654-A305-F378FA9F9EC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508AB12D-6ECA-4C02-AF9C-2B4B47C874F9}" type="pres">
      <dgm:prSet presAssocID="{6F64C4E9-5599-4654-A305-F378FA9F9ECF}" presName="spaceRect" presStyleCnt="0"/>
      <dgm:spPr/>
    </dgm:pt>
    <dgm:pt modelId="{C6873091-1E6E-4B32-9700-49A66BE53037}" type="pres">
      <dgm:prSet presAssocID="{6F64C4E9-5599-4654-A305-F378FA9F9ECF}" presName="parTx" presStyleLbl="revTx" presStyleIdx="0" presStyleCnt="3">
        <dgm:presLayoutVars>
          <dgm:chMax val="0"/>
          <dgm:chPref val="0"/>
        </dgm:presLayoutVars>
      </dgm:prSet>
      <dgm:spPr/>
    </dgm:pt>
    <dgm:pt modelId="{9D04B237-5E85-4914-A70F-D76300C0452B}" type="pres">
      <dgm:prSet presAssocID="{7C02245F-C9A6-4B21-BDEE-648610F7A21B}" presName="sibTrans" presStyleCnt="0"/>
      <dgm:spPr/>
    </dgm:pt>
    <dgm:pt modelId="{65BDA7AA-0BB3-4527-B0B4-6CC4723A6046}" type="pres">
      <dgm:prSet presAssocID="{8D5CED41-E376-436D-80EF-59C44CA80B08}" presName="compNode" presStyleCnt="0"/>
      <dgm:spPr/>
    </dgm:pt>
    <dgm:pt modelId="{841B3289-4973-4229-ACA9-6705A00191A5}" type="pres">
      <dgm:prSet presAssocID="{8D5CED41-E376-436D-80EF-59C44CA80B08}" presName="bgRect" presStyleLbl="bgShp" presStyleIdx="1" presStyleCnt="3"/>
      <dgm:spPr/>
    </dgm:pt>
    <dgm:pt modelId="{AD5E2E6D-F524-4002-848C-61AFC9B6EB88}" type="pres">
      <dgm:prSet presAssocID="{8D5CED41-E376-436D-80EF-59C44CA80B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4D204DE4-95C0-4429-A635-AF5BC1AB15E5}" type="pres">
      <dgm:prSet presAssocID="{8D5CED41-E376-436D-80EF-59C44CA80B08}" presName="spaceRect" presStyleCnt="0"/>
      <dgm:spPr/>
    </dgm:pt>
    <dgm:pt modelId="{0A92085B-73FB-48C3-8226-A550B4B31E72}" type="pres">
      <dgm:prSet presAssocID="{8D5CED41-E376-436D-80EF-59C44CA80B08}" presName="parTx" presStyleLbl="revTx" presStyleIdx="1" presStyleCnt="3">
        <dgm:presLayoutVars>
          <dgm:chMax val="0"/>
          <dgm:chPref val="0"/>
        </dgm:presLayoutVars>
      </dgm:prSet>
      <dgm:spPr/>
    </dgm:pt>
    <dgm:pt modelId="{7F5FB62E-AFBD-4208-8B94-F6AA5C286DFC}" type="pres">
      <dgm:prSet presAssocID="{C2B3F193-0405-416E-90C4-7A03855A5A5B}" presName="sibTrans" presStyleCnt="0"/>
      <dgm:spPr/>
    </dgm:pt>
    <dgm:pt modelId="{241F5C48-BFE0-46B9-A221-F0398933E537}" type="pres">
      <dgm:prSet presAssocID="{3A91CD7A-5A65-4EB2-A2B8-3E7EE086EE73}" presName="compNode" presStyleCnt="0"/>
      <dgm:spPr/>
    </dgm:pt>
    <dgm:pt modelId="{0E83134F-205B-4B49-900A-61E219E50DDB}" type="pres">
      <dgm:prSet presAssocID="{3A91CD7A-5A65-4EB2-A2B8-3E7EE086EE73}" presName="bgRect" presStyleLbl="bgShp" presStyleIdx="2" presStyleCnt="3"/>
      <dgm:spPr/>
    </dgm:pt>
    <dgm:pt modelId="{AF192753-CB6D-4DCE-9C76-8C83FE308E5D}" type="pres">
      <dgm:prSet presAssocID="{3A91CD7A-5A65-4EB2-A2B8-3E7EE086EE7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3D3D4C79-B1B0-4B19-8A9A-E12E71D780DB}" type="pres">
      <dgm:prSet presAssocID="{3A91CD7A-5A65-4EB2-A2B8-3E7EE086EE73}" presName="spaceRect" presStyleCnt="0"/>
      <dgm:spPr/>
    </dgm:pt>
    <dgm:pt modelId="{0934DB4A-90C0-4876-B136-BA656F1587B9}" type="pres">
      <dgm:prSet presAssocID="{3A91CD7A-5A65-4EB2-A2B8-3E7EE086EE73}" presName="parTx" presStyleLbl="revTx" presStyleIdx="2" presStyleCnt="3">
        <dgm:presLayoutVars>
          <dgm:chMax val="0"/>
          <dgm:chPref val="0"/>
        </dgm:presLayoutVars>
      </dgm:prSet>
      <dgm:spPr/>
    </dgm:pt>
  </dgm:ptLst>
  <dgm:cxnLst>
    <dgm:cxn modelId="{A6B35109-C95C-4196-B4C6-0818B9A3FAD0}" srcId="{28B20126-0CB4-4491-8629-2E25AC51805A}" destId="{3A91CD7A-5A65-4EB2-A2B8-3E7EE086EE73}" srcOrd="2" destOrd="0" parTransId="{31EE9FD8-176D-42C2-A60E-7FD766043183}" sibTransId="{A96FD768-9E70-41AB-BCEE-BDBF10B2E19E}"/>
    <dgm:cxn modelId="{7D5B3B2D-C9C0-4030-8DDB-EFA7FF26620C}" type="presOf" srcId="{28B20126-0CB4-4491-8629-2E25AC51805A}" destId="{CC8D5AAE-104D-4833-8E5D-380394304F6D}" srcOrd="0" destOrd="0" presId="urn:microsoft.com/office/officeart/2018/2/layout/IconVerticalSolidList"/>
    <dgm:cxn modelId="{4BABAE3B-BACD-4A02-9B38-0FA0B188E15C}" type="presOf" srcId="{8D5CED41-E376-436D-80EF-59C44CA80B08}" destId="{0A92085B-73FB-48C3-8226-A550B4B31E72}" srcOrd="0" destOrd="0" presId="urn:microsoft.com/office/officeart/2018/2/layout/IconVerticalSolidList"/>
    <dgm:cxn modelId="{5830444D-F08C-4E43-8DBE-75BDA42E452F}" srcId="{28B20126-0CB4-4491-8629-2E25AC51805A}" destId="{6F64C4E9-5599-4654-A305-F378FA9F9ECF}" srcOrd="0" destOrd="0" parTransId="{A37642E1-ACC0-4D57-88DB-99BD82820E03}" sibTransId="{7C02245F-C9A6-4B21-BDEE-648610F7A21B}"/>
    <dgm:cxn modelId="{1FFC8C99-F7A3-4C2B-BEFC-653D5CD7074A}" srcId="{28B20126-0CB4-4491-8629-2E25AC51805A}" destId="{8D5CED41-E376-436D-80EF-59C44CA80B08}" srcOrd="1" destOrd="0" parTransId="{C2749BDA-1E4C-4F19-A75E-30431182B1E5}" sibTransId="{C2B3F193-0405-416E-90C4-7A03855A5A5B}"/>
    <dgm:cxn modelId="{19B09FC7-02FF-4367-AA80-2C4C63617016}" type="presOf" srcId="{3A91CD7A-5A65-4EB2-A2B8-3E7EE086EE73}" destId="{0934DB4A-90C0-4876-B136-BA656F1587B9}" srcOrd="0" destOrd="0" presId="urn:microsoft.com/office/officeart/2018/2/layout/IconVerticalSolidList"/>
    <dgm:cxn modelId="{1E91DDE4-D546-494C-BA91-E1437543AB85}" type="presOf" srcId="{6F64C4E9-5599-4654-A305-F378FA9F9ECF}" destId="{C6873091-1E6E-4B32-9700-49A66BE53037}" srcOrd="0" destOrd="0" presId="urn:microsoft.com/office/officeart/2018/2/layout/IconVerticalSolidList"/>
    <dgm:cxn modelId="{8216C5B0-496E-4E07-AD98-F428C5F3F92E}" type="presParOf" srcId="{CC8D5AAE-104D-4833-8E5D-380394304F6D}" destId="{F9363B30-3675-43CA-99B4-EB3DF3EA831B}" srcOrd="0" destOrd="0" presId="urn:microsoft.com/office/officeart/2018/2/layout/IconVerticalSolidList"/>
    <dgm:cxn modelId="{C5B26AA9-F4FD-49AF-B946-4CE8DF01F9B8}" type="presParOf" srcId="{F9363B30-3675-43CA-99B4-EB3DF3EA831B}" destId="{58BFB184-2C0F-4BB3-8299-A9DA781D619F}" srcOrd="0" destOrd="0" presId="urn:microsoft.com/office/officeart/2018/2/layout/IconVerticalSolidList"/>
    <dgm:cxn modelId="{BEACC2A6-6FFA-45F6-A43D-3A98F5C122F5}" type="presParOf" srcId="{F9363B30-3675-43CA-99B4-EB3DF3EA831B}" destId="{01180CFD-A74F-4485-ACC1-68537067DBF3}" srcOrd="1" destOrd="0" presId="urn:microsoft.com/office/officeart/2018/2/layout/IconVerticalSolidList"/>
    <dgm:cxn modelId="{99773F3E-8A95-43DD-84A7-E203B4627EC2}" type="presParOf" srcId="{F9363B30-3675-43CA-99B4-EB3DF3EA831B}" destId="{508AB12D-6ECA-4C02-AF9C-2B4B47C874F9}" srcOrd="2" destOrd="0" presId="urn:microsoft.com/office/officeart/2018/2/layout/IconVerticalSolidList"/>
    <dgm:cxn modelId="{C23D077F-538E-42F9-9128-38C6A65A228B}" type="presParOf" srcId="{F9363B30-3675-43CA-99B4-EB3DF3EA831B}" destId="{C6873091-1E6E-4B32-9700-49A66BE53037}" srcOrd="3" destOrd="0" presId="urn:microsoft.com/office/officeart/2018/2/layout/IconVerticalSolidList"/>
    <dgm:cxn modelId="{EEABEC94-B159-406A-BBBE-231BD63CA77F}" type="presParOf" srcId="{CC8D5AAE-104D-4833-8E5D-380394304F6D}" destId="{9D04B237-5E85-4914-A70F-D76300C0452B}" srcOrd="1" destOrd="0" presId="urn:microsoft.com/office/officeart/2018/2/layout/IconVerticalSolidList"/>
    <dgm:cxn modelId="{1DD91014-CE83-48B4-96E9-86958E630D56}" type="presParOf" srcId="{CC8D5AAE-104D-4833-8E5D-380394304F6D}" destId="{65BDA7AA-0BB3-4527-B0B4-6CC4723A6046}" srcOrd="2" destOrd="0" presId="urn:microsoft.com/office/officeart/2018/2/layout/IconVerticalSolidList"/>
    <dgm:cxn modelId="{71B06712-1E79-434A-840D-E569EE8F92F6}" type="presParOf" srcId="{65BDA7AA-0BB3-4527-B0B4-6CC4723A6046}" destId="{841B3289-4973-4229-ACA9-6705A00191A5}" srcOrd="0" destOrd="0" presId="urn:microsoft.com/office/officeart/2018/2/layout/IconVerticalSolidList"/>
    <dgm:cxn modelId="{CEC93157-EA4E-4199-B55F-0C80A5984E1E}" type="presParOf" srcId="{65BDA7AA-0BB3-4527-B0B4-6CC4723A6046}" destId="{AD5E2E6D-F524-4002-848C-61AFC9B6EB88}" srcOrd="1" destOrd="0" presId="urn:microsoft.com/office/officeart/2018/2/layout/IconVerticalSolidList"/>
    <dgm:cxn modelId="{C9E3CDDE-005C-41B7-81C5-3E3AE9FF22A7}" type="presParOf" srcId="{65BDA7AA-0BB3-4527-B0B4-6CC4723A6046}" destId="{4D204DE4-95C0-4429-A635-AF5BC1AB15E5}" srcOrd="2" destOrd="0" presId="urn:microsoft.com/office/officeart/2018/2/layout/IconVerticalSolidList"/>
    <dgm:cxn modelId="{405D58AD-306F-43C8-9B66-5D262476BC13}" type="presParOf" srcId="{65BDA7AA-0BB3-4527-B0B4-6CC4723A6046}" destId="{0A92085B-73FB-48C3-8226-A550B4B31E72}" srcOrd="3" destOrd="0" presId="urn:microsoft.com/office/officeart/2018/2/layout/IconVerticalSolidList"/>
    <dgm:cxn modelId="{7D51FCDD-E457-4222-B29A-7FC767AC5A73}" type="presParOf" srcId="{CC8D5AAE-104D-4833-8E5D-380394304F6D}" destId="{7F5FB62E-AFBD-4208-8B94-F6AA5C286DFC}" srcOrd="3" destOrd="0" presId="urn:microsoft.com/office/officeart/2018/2/layout/IconVerticalSolidList"/>
    <dgm:cxn modelId="{BD30B02C-BEA6-4DC8-A7D5-E9062D2D4C30}" type="presParOf" srcId="{CC8D5AAE-104D-4833-8E5D-380394304F6D}" destId="{241F5C48-BFE0-46B9-A221-F0398933E537}" srcOrd="4" destOrd="0" presId="urn:microsoft.com/office/officeart/2018/2/layout/IconVerticalSolidList"/>
    <dgm:cxn modelId="{77223FEC-292F-4F06-BBA7-9CA5B81E6CB5}" type="presParOf" srcId="{241F5C48-BFE0-46B9-A221-F0398933E537}" destId="{0E83134F-205B-4B49-900A-61E219E50DDB}" srcOrd="0" destOrd="0" presId="urn:microsoft.com/office/officeart/2018/2/layout/IconVerticalSolidList"/>
    <dgm:cxn modelId="{A2927E15-CDE9-4432-9E14-7CA8382D5F02}" type="presParOf" srcId="{241F5C48-BFE0-46B9-A221-F0398933E537}" destId="{AF192753-CB6D-4DCE-9C76-8C83FE308E5D}" srcOrd="1" destOrd="0" presId="urn:microsoft.com/office/officeart/2018/2/layout/IconVerticalSolidList"/>
    <dgm:cxn modelId="{B21F1EE6-234D-4868-B550-6FDF38C73B14}" type="presParOf" srcId="{241F5C48-BFE0-46B9-A221-F0398933E537}" destId="{3D3D4C79-B1B0-4B19-8A9A-E12E71D780DB}" srcOrd="2" destOrd="0" presId="urn:microsoft.com/office/officeart/2018/2/layout/IconVerticalSolidList"/>
    <dgm:cxn modelId="{59EA5E2E-6BE0-4739-B460-9AA8395726D9}" type="presParOf" srcId="{241F5C48-BFE0-46B9-A221-F0398933E537}" destId="{0934DB4A-90C0-4876-B136-BA656F1587B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BACF3E-6516-43E1-B7E7-0C1F3BE603BB}"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n-US"/>
        </a:p>
      </dgm:t>
    </dgm:pt>
    <dgm:pt modelId="{EB8856F0-90B5-4344-B1FD-14EFC3FA59BF}">
      <dgm:prSet/>
      <dgm:spPr/>
      <dgm:t>
        <a:bodyPr/>
        <a:lstStyle/>
        <a:p>
          <a:r>
            <a:rPr lang="en-IN"/>
            <a:t>Docker uses port mapping to map the ports that are expose within a container to ports on the host system. It allows the services that are running within the containers to be accessed externally via the host’s IP address and port number combination.</a:t>
          </a:r>
          <a:endParaRPr lang="en-US"/>
        </a:p>
      </dgm:t>
    </dgm:pt>
    <dgm:pt modelId="{58C873F7-512B-42AB-A9B9-7C410095EBBF}" type="parTrans" cxnId="{BFA0C17D-DCC2-4AA2-A545-B31DC485A4B2}">
      <dgm:prSet/>
      <dgm:spPr/>
      <dgm:t>
        <a:bodyPr/>
        <a:lstStyle/>
        <a:p>
          <a:endParaRPr lang="en-US"/>
        </a:p>
      </dgm:t>
    </dgm:pt>
    <dgm:pt modelId="{F6755CCE-DE74-4162-8E86-CDEA92DFA6AC}" type="sibTrans" cxnId="{BFA0C17D-DCC2-4AA2-A545-B31DC485A4B2}">
      <dgm:prSet/>
      <dgm:spPr/>
      <dgm:t>
        <a:bodyPr/>
        <a:lstStyle/>
        <a:p>
          <a:endParaRPr lang="en-US"/>
        </a:p>
      </dgm:t>
    </dgm:pt>
    <dgm:pt modelId="{05729B40-8660-4F82-88BE-43CDEAF35FE4}">
      <dgm:prSet/>
      <dgm:spPr/>
      <dgm:t>
        <a:bodyPr/>
        <a:lstStyle/>
        <a:p>
          <a:r>
            <a:rPr lang="en-IN"/>
            <a:t>Commands :</a:t>
          </a:r>
          <a:endParaRPr lang="en-US"/>
        </a:p>
      </dgm:t>
    </dgm:pt>
    <dgm:pt modelId="{BA085400-0972-490D-B035-5C552A4A799B}" type="parTrans" cxnId="{56EB1EDC-11E0-4FD5-B99C-222254FCEBCF}">
      <dgm:prSet/>
      <dgm:spPr/>
      <dgm:t>
        <a:bodyPr/>
        <a:lstStyle/>
        <a:p>
          <a:endParaRPr lang="en-US"/>
        </a:p>
      </dgm:t>
    </dgm:pt>
    <dgm:pt modelId="{ECA366C7-D5B1-42F8-9CBA-7B9CC67979AC}" type="sibTrans" cxnId="{56EB1EDC-11E0-4FD5-B99C-222254FCEBCF}">
      <dgm:prSet/>
      <dgm:spPr/>
      <dgm:t>
        <a:bodyPr/>
        <a:lstStyle/>
        <a:p>
          <a:endParaRPr lang="en-US"/>
        </a:p>
      </dgm:t>
    </dgm:pt>
    <dgm:pt modelId="{70A1035F-A3D4-4BD7-B2CD-5B3D1DCE264D}">
      <dgm:prSet/>
      <dgm:spPr/>
      <dgm:t>
        <a:bodyPr/>
        <a:lstStyle/>
        <a:p>
          <a:r>
            <a:rPr lang="en-US" dirty="0"/>
            <a:t>docker network create --driver bridge </a:t>
          </a:r>
          <a:r>
            <a:rPr lang="en-US" dirty="0" err="1"/>
            <a:t>mynet</a:t>
          </a:r>
          <a:endParaRPr lang="en-US" dirty="0"/>
        </a:p>
      </dgm:t>
    </dgm:pt>
    <dgm:pt modelId="{CEB2446C-716C-4703-89AC-44BDC0823FD8}" type="parTrans" cxnId="{C258B538-86B8-4B30-99DA-E32B8D18A5A9}">
      <dgm:prSet/>
      <dgm:spPr/>
      <dgm:t>
        <a:bodyPr/>
        <a:lstStyle/>
        <a:p>
          <a:endParaRPr lang="en-US"/>
        </a:p>
      </dgm:t>
    </dgm:pt>
    <dgm:pt modelId="{922DFFDD-A29F-4578-939C-8A6DA960FB1D}" type="sibTrans" cxnId="{C258B538-86B8-4B30-99DA-E32B8D18A5A9}">
      <dgm:prSet/>
      <dgm:spPr/>
      <dgm:t>
        <a:bodyPr/>
        <a:lstStyle/>
        <a:p>
          <a:endParaRPr lang="en-US"/>
        </a:p>
      </dgm:t>
    </dgm:pt>
    <dgm:pt modelId="{FF357FA9-E8A6-44F8-A832-00B567607873}">
      <dgm:prSet/>
      <dgm:spPr/>
      <dgm:t>
        <a:bodyPr/>
        <a:lstStyle/>
        <a:p>
          <a:r>
            <a:rPr lang="en-US" dirty="0"/>
            <a:t>docker network create -driver overlay </a:t>
          </a:r>
          <a:r>
            <a:rPr lang="en-US" dirty="0" err="1"/>
            <a:t>mynet</a:t>
          </a:r>
          <a:endParaRPr lang="en-US" dirty="0"/>
        </a:p>
      </dgm:t>
    </dgm:pt>
    <dgm:pt modelId="{DD4740B1-8284-46D0-A1DD-0198A270F566}" type="parTrans" cxnId="{9F02E90C-973B-4DFB-A15E-A4C24EDFBE57}">
      <dgm:prSet/>
      <dgm:spPr/>
      <dgm:t>
        <a:bodyPr/>
        <a:lstStyle/>
        <a:p>
          <a:endParaRPr lang="en-US"/>
        </a:p>
      </dgm:t>
    </dgm:pt>
    <dgm:pt modelId="{87855A5A-AC8F-4215-BA6D-D8A1A06AAB1D}" type="sibTrans" cxnId="{9F02E90C-973B-4DFB-A15E-A4C24EDFBE57}">
      <dgm:prSet/>
      <dgm:spPr/>
      <dgm:t>
        <a:bodyPr/>
        <a:lstStyle/>
        <a:p>
          <a:endParaRPr lang="en-US"/>
        </a:p>
      </dgm:t>
    </dgm:pt>
    <dgm:pt modelId="{EDFC5F28-FCFB-43B7-9D84-B1DB8CDBBCF4}">
      <dgm:prSet/>
      <dgm:spPr/>
      <dgm:t>
        <a:bodyPr/>
        <a:lstStyle/>
        <a:p>
          <a:r>
            <a:rPr lang="en-US"/>
            <a:t>docker run -p 8080:8080 jenkins</a:t>
          </a:r>
        </a:p>
      </dgm:t>
    </dgm:pt>
    <dgm:pt modelId="{CF67CFBB-1901-4172-8281-F8CB289B98F3}" type="parTrans" cxnId="{DD8C7E3F-495C-482A-9929-36B817EBB85C}">
      <dgm:prSet/>
      <dgm:spPr/>
      <dgm:t>
        <a:bodyPr/>
        <a:lstStyle/>
        <a:p>
          <a:endParaRPr lang="en-US"/>
        </a:p>
      </dgm:t>
    </dgm:pt>
    <dgm:pt modelId="{04C6D0D1-127A-4F4B-84B8-A0C7C927E17D}" type="sibTrans" cxnId="{DD8C7E3F-495C-482A-9929-36B817EBB85C}">
      <dgm:prSet/>
      <dgm:spPr/>
      <dgm:t>
        <a:bodyPr/>
        <a:lstStyle/>
        <a:p>
          <a:endParaRPr lang="en-US"/>
        </a:p>
      </dgm:t>
    </dgm:pt>
    <dgm:pt modelId="{28061A78-C48C-40A8-92EB-482515C32959}">
      <dgm:prSet/>
      <dgm:spPr/>
      <dgm:t>
        <a:bodyPr/>
        <a:lstStyle/>
        <a:p>
          <a:r>
            <a:rPr lang="en-US"/>
            <a:t>docker run -d --name container name -port 80:80 docker image name</a:t>
          </a:r>
        </a:p>
      </dgm:t>
    </dgm:pt>
    <dgm:pt modelId="{FFBBDDB1-F81D-4E06-818E-23DAE7572DD3}" type="parTrans" cxnId="{AFD0B117-0CBF-4B45-B10A-75F4F689EC98}">
      <dgm:prSet/>
      <dgm:spPr/>
      <dgm:t>
        <a:bodyPr/>
        <a:lstStyle/>
        <a:p>
          <a:endParaRPr lang="en-US"/>
        </a:p>
      </dgm:t>
    </dgm:pt>
    <dgm:pt modelId="{E70F996F-DD31-475F-923F-BDB30248C74C}" type="sibTrans" cxnId="{AFD0B117-0CBF-4B45-B10A-75F4F689EC98}">
      <dgm:prSet/>
      <dgm:spPr/>
      <dgm:t>
        <a:bodyPr/>
        <a:lstStyle/>
        <a:p>
          <a:endParaRPr lang="en-US"/>
        </a:p>
      </dgm:t>
    </dgm:pt>
    <dgm:pt modelId="{D5D3400C-84F4-493D-A2D5-4914FD9CF2CE}" type="pres">
      <dgm:prSet presAssocID="{0BBACF3E-6516-43E1-B7E7-0C1F3BE603BB}" presName="diagram" presStyleCnt="0">
        <dgm:presLayoutVars>
          <dgm:dir/>
          <dgm:resizeHandles val="exact"/>
        </dgm:presLayoutVars>
      </dgm:prSet>
      <dgm:spPr/>
    </dgm:pt>
    <dgm:pt modelId="{F08DBAD6-F9E0-4AF6-9B39-A77BD0A7F63A}" type="pres">
      <dgm:prSet presAssocID="{EB8856F0-90B5-4344-B1FD-14EFC3FA59BF}" presName="node" presStyleLbl="node1" presStyleIdx="0" presStyleCnt="2">
        <dgm:presLayoutVars>
          <dgm:bulletEnabled val="1"/>
        </dgm:presLayoutVars>
      </dgm:prSet>
      <dgm:spPr/>
    </dgm:pt>
    <dgm:pt modelId="{784B6E74-7C27-4F93-BCC9-0E6F381C2345}" type="pres">
      <dgm:prSet presAssocID="{F6755CCE-DE74-4162-8E86-CDEA92DFA6AC}" presName="sibTrans" presStyleCnt="0"/>
      <dgm:spPr/>
    </dgm:pt>
    <dgm:pt modelId="{A4174408-3804-4F09-883B-B11601BE2CE0}" type="pres">
      <dgm:prSet presAssocID="{05729B40-8660-4F82-88BE-43CDEAF35FE4}" presName="node" presStyleLbl="node1" presStyleIdx="1" presStyleCnt="2">
        <dgm:presLayoutVars>
          <dgm:bulletEnabled val="1"/>
        </dgm:presLayoutVars>
      </dgm:prSet>
      <dgm:spPr/>
    </dgm:pt>
  </dgm:ptLst>
  <dgm:cxnLst>
    <dgm:cxn modelId="{9F02E90C-973B-4DFB-A15E-A4C24EDFBE57}" srcId="{05729B40-8660-4F82-88BE-43CDEAF35FE4}" destId="{FF357FA9-E8A6-44F8-A832-00B567607873}" srcOrd="1" destOrd="0" parTransId="{DD4740B1-8284-46D0-A1DD-0198A270F566}" sibTransId="{87855A5A-AC8F-4215-BA6D-D8A1A06AAB1D}"/>
    <dgm:cxn modelId="{AFD0B117-0CBF-4B45-B10A-75F4F689EC98}" srcId="{05729B40-8660-4F82-88BE-43CDEAF35FE4}" destId="{28061A78-C48C-40A8-92EB-482515C32959}" srcOrd="3" destOrd="0" parTransId="{FFBBDDB1-F81D-4E06-818E-23DAE7572DD3}" sibTransId="{E70F996F-DD31-475F-923F-BDB30248C74C}"/>
    <dgm:cxn modelId="{C258B538-86B8-4B30-99DA-E32B8D18A5A9}" srcId="{05729B40-8660-4F82-88BE-43CDEAF35FE4}" destId="{70A1035F-A3D4-4BD7-B2CD-5B3D1DCE264D}" srcOrd="0" destOrd="0" parTransId="{CEB2446C-716C-4703-89AC-44BDC0823FD8}" sibTransId="{922DFFDD-A29F-4578-939C-8A6DA960FB1D}"/>
    <dgm:cxn modelId="{DD8C7E3F-495C-482A-9929-36B817EBB85C}" srcId="{05729B40-8660-4F82-88BE-43CDEAF35FE4}" destId="{EDFC5F28-FCFB-43B7-9D84-B1DB8CDBBCF4}" srcOrd="2" destOrd="0" parTransId="{CF67CFBB-1901-4172-8281-F8CB289B98F3}" sibTransId="{04C6D0D1-127A-4F4B-84B8-A0C7C927E17D}"/>
    <dgm:cxn modelId="{7698B167-217B-4AC6-8A79-B9C6173C389F}" type="presOf" srcId="{28061A78-C48C-40A8-92EB-482515C32959}" destId="{A4174408-3804-4F09-883B-B11601BE2CE0}" srcOrd="0" destOrd="4" presId="urn:microsoft.com/office/officeart/2005/8/layout/default"/>
    <dgm:cxn modelId="{0996AD52-1ECD-4BF7-9A2E-046E0E9A28BB}" type="presOf" srcId="{FF357FA9-E8A6-44F8-A832-00B567607873}" destId="{A4174408-3804-4F09-883B-B11601BE2CE0}" srcOrd="0" destOrd="2" presId="urn:microsoft.com/office/officeart/2005/8/layout/default"/>
    <dgm:cxn modelId="{BFA0C17D-DCC2-4AA2-A545-B31DC485A4B2}" srcId="{0BBACF3E-6516-43E1-B7E7-0C1F3BE603BB}" destId="{EB8856F0-90B5-4344-B1FD-14EFC3FA59BF}" srcOrd="0" destOrd="0" parTransId="{58C873F7-512B-42AB-A9B9-7C410095EBBF}" sibTransId="{F6755CCE-DE74-4162-8E86-CDEA92DFA6AC}"/>
    <dgm:cxn modelId="{E1439792-6CB5-41AB-AA2F-DEE10C087BB6}" type="presOf" srcId="{70A1035F-A3D4-4BD7-B2CD-5B3D1DCE264D}" destId="{A4174408-3804-4F09-883B-B11601BE2CE0}" srcOrd="0" destOrd="1" presId="urn:microsoft.com/office/officeart/2005/8/layout/default"/>
    <dgm:cxn modelId="{44D3589F-EF4B-4999-9738-DC089EC33FE5}" type="presOf" srcId="{05729B40-8660-4F82-88BE-43CDEAF35FE4}" destId="{A4174408-3804-4F09-883B-B11601BE2CE0}" srcOrd="0" destOrd="0" presId="urn:microsoft.com/office/officeart/2005/8/layout/default"/>
    <dgm:cxn modelId="{E1DB74AE-959E-4616-8C61-BFAABE8C88BC}" type="presOf" srcId="{0BBACF3E-6516-43E1-B7E7-0C1F3BE603BB}" destId="{D5D3400C-84F4-493D-A2D5-4914FD9CF2CE}" srcOrd="0" destOrd="0" presId="urn:microsoft.com/office/officeart/2005/8/layout/default"/>
    <dgm:cxn modelId="{1D9BBEAE-3C39-4099-A5AA-B292729672DB}" type="presOf" srcId="{EB8856F0-90B5-4344-B1FD-14EFC3FA59BF}" destId="{F08DBAD6-F9E0-4AF6-9B39-A77BD0A7F63A}" srcOrd="0" destOrd="0" presId="urn:microsoft.com/office/officeart/2005/8/layout/default"/>
    <dgm:cxn modelId="{227AA5B7-0BB8-406B-AD02-E16011070B8A}" type="presOf" srcId="{EDFC5F28-FCFB-43B7-9D84-B1DB8CDBBCF4}" destId="{A4174408-3804-4F09-883B-B11601BE2CE0}" srcOrd="0" destOrd="3" presId="urn:microsoft.com/office/officeart/2005/8/layout/default"/>
    <dgm:cxn modelId="{56EB1EDC-11E0-4FD5-B99C-222254FCEBCF}" srcId="{0BBACF3E-6516-43E1-B7E7-0C1F3BE603BB}" destId="{05729B40-8660-4F82-88BE-43CDEAF35FE4}" srcOrd="1" destOrd="0" parTransId="{BA085400-0972-490D-B035-5C552A4A799B}" sibTransId="{ECA366C7-D5B1-42F8-9CBA-7B9CC67979AC}"/>
    <dgm:cxn modelId="{E4946CD0-4EE4-4E01-937A-BAA3EE042FEA}" type="presParOf" srcId="{D5D3400C-84F4-493D-A2D5-4914FD9CF2CE}" destId="{F08DBAD6-F9E0-4AF6-9B39-A77BD0A7F63A}" srcOrd="0" destOrd="0" presId="urn:microsoft.com/office/officeart/2005/8/layout/default"/>
    <dgm:cxn modelId="{E41A6C10-F246-4E4B-9F0E-65BE7E148DE3}" type="presParOf" srcId="{D5D3400C-84F4-493D-A2D5-4914FD9CF2CE}" destId="{784B6E74-7C27-4F93-BCC9-0E6F381C2345}" srcOrd="1" destOrd="0" presId="urn:microsoft.com/office/officeart/2005/8/layout/default"/>
    <dgm:cxn modelId="{F1CB717F-F500-4C90-BC20-880DC923E128}" type="presParOf" srcId="{D5D3400C-84F4-493D-A2D5-4914FD9CF2CE}" destId="{A4174408-3804-4F09-883B-B11601BE2CE0}"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BFB184-2C0F-4BB3-8299-A9DA781D619F}">
      <dsp:nvSpPr>
        <dsp:cNvPr id="0" name=""/>
        <dsp:cNvSpPr/>
      </dsp:nvSpPr>
      <dsp:spPr>
        <a:xfrm>
          <a:off x="0" y="669"/>
          <a:ext cx="5878512" cy="15671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180CFD-A74F-4485-ACC1-68537067DBF3}">
      <dsp:nvSpPr>
        <dsp:cNvPr id="0" name=""/>
        <dsp:cNvSpPr/>
      </dsp:nvSpPr>
      <dsp:spPr>
        <a:xfrm>
          <a:off x="474065" y="353280"/>
          <a:ext cx="861938" cy="8619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873091-1E6E-4B32-9700-49A66BE53037}">
      <dsp:nvSpPr>
        <dsp:cNvPr id="0" name=""/>
        <dsp:cNvSpPr/>
      </dsp:nvSpPr>
      <dsp:spPr>
        <a:xfrm>
          <a:off x="1810069" y="669"/>
          <a:ext cx="4068442" cy="156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858" tIns="165858" rIns="165858" bIns="165858" numCol="1" spcCol="1270" anchor="ctr" anchorCtr="0">
          <a:noAutofit/>
        </a:bodyPr>
        <a:lstStyle/>
        <a:p>
          <a:pPr marL="0" lvl="0" indent="0" algn="l" defTabSz="666750">
            <a:lnSpc>
              <a:spcPct val="90000"/>
            </a:lnSpc>
            <a:spcBef>
              <a:spcPct val="0"/>
            </a:spcBef>
            <a:spcAft>
              <a:spcPct val="35000"/>
            </a:spcAft>
            <a:buNone/>
          </a:pPr>
          <a:r>
            <a:rPr lang="en-IN" sz="1500" kern="1200"/>
            <a:t>Docker is an open-source platform that automates the deployment, scaling, and management of applications. It is a platform that enables developers to create, deploy and run applications anywhere, on any device.</a:t>
          </a:r>
          <a:endParaRPr lang="en-US" sz="1500" kern="1200"/>
        </a:p>
      </dsp:txBody>
      <dsp:txXfrm>
        <a:off x="1810069" y="669"/>
        <a:ext cx="4068442" cy="1567160"/>
      </dsp:txXfrm>
    </dsp:sp>
    <dsp:sp modelId="{841B3289-4973-4229-ACA9-6705A00191A5}">
      <dsp:nvSpPr>
        <dsp:cNvPr id="0" name=""/>
        <dsp:cNvSpPr/>
      </dsp:nvSpPr>
      <dsp:spPr>
        <a:xfrm>
          <a:off x="0" y="1959619"/>
          <a:ext cx="5878512" cy="15671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5E2E6D-F524-4002-848C-61AFC9B6EB88}">
      <dsp:nvSpPr>
        <dsp:cNvPr id="0" name=""/>
        <dsp:cNvSpPr/>
      </dsp:nvSpPr>
      <dsp:spPr>
        <a:xfrm>
          <a:off x="474065" y="2312230"/>
          <a:ext cx="861938" cy="8619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92085B-73FB-48C3-8226-A550B4B31E72}">
      <dsp:nvSpPr>
        <dsp:cNvPr id="0" name=""/>
        <dsp:cNvSpPr/>
      </dsp:nvSpPr>
      <dsp:spPr>
        <a:xfrm>
          <a:off x="1810069" y="1959619"/>
          <a:ext cx="4068442" cy="156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858" tIns="165858" rIns="165858" bIns="165858" numCol="1" spcCol="1270" anchor="ctr" anchorCtr="0">
          <a:noAutofit/>
        </a:bodyPr>
        <a:lstStyle/>
        <a:p>
          <a:pPr marL="0" lvl="0" indent="0" algn="l" defTabSz="666750">
            <a:lnSpc>
              <a:spcPct val="90000"/>
            </a:lnSpc>
            <a:spcBef>
              <a:spcPct val="0"/>
            </a:spcBef>
            <a:spcAft>
              <a:spcPct val="35000"/>
            </a:spcAft>
            <a:buNone/>
          </a:pPr>
          <a:r>
            <a:rPr lang="en-IN" sz="1500" kern="1200"/>
            <a:t>A Docker Swarm is a group of physical or virtual machines running a Docker application in a cluster.</a:t>
          </a:r>
          <a:endParaRPr lang="en-US" sz="1500" kern="1200"/>
        </a:p>
      </dsp:txBody>
      <dsp:txXfrm>
        <a:off x="1810069" y="1959619"/>
        <a:ext cx="4068442" cy="1567160"/>
      </dsp:txXfrm>
    </dsp:sp>
    <dsp:sp modelId="{0E83134F-205B-4B49-900A-61E219E50DDB}">
      <dsp:nvSpPr>
        <dsp:cNvPr id="0" name=""/>
        <dsp:cNvSpPr/>
      </dsp:nvSpPr>
      <dsp:spPr>
        <a:xfrm>
          <a:off x="0" y="3918570"/>
          <a:ext cx="5878512" cy="15671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192753-CB6D-4DCE-9C76-8C83FE308E5D}">
      <dsp:nvSpPr>
        <dsp:cNvPr id="0" name=""/>
        <dsp:cNvSpPr/>
      </dsp:nvSpPr>
      <dsp:spPr>
        <a:xfrm>
          <a:off x="474065" y="4271181"/>
          <a:ext cx="861938" cy="8619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34DB4A-90C0-4876-B136-BA656F1587B9}">
      <dsp:nvSpPr>
        <dsp:cNvPr id="0" name=""/>
        <dsp:cNvSpPr/>
      </dsp:nvSpPr>
      <dsp:spPr>
        <a:xfrm>
          <a:off x="1810069" y="3918570"/>
          <a:ext cx="4068442" cy="156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858" tIns="165858" rIns="165858" bIns="165858" numCol="1" spcCol="1270" anchor="ctr" anchorCtr="0">
          <a:noAutofit/>
        </a:bodyPr>
        <a:lstStyle/>
        <a:p>
          <a:pPr marL="0" lvl="0" indent="0" algn="l" defTabSz="666750">
            <a:lnSpc>
              <a:spcPct val="90000"/>
            </a:lnSpc>
            <a:spcBef>
              <a:spcPct val="0"/>
            </a:spcBef>
            <a:spcAft>
              <a:spcPct val="35000"/>
            </a:spcAft>
            <a:buNone/>
          </a:pPr>
          <a:r>
            <a:rPr lang="en-IN" sz="1500" kern="1200"/>
            <a:t>A Docker Stack manages the orchestration across a Docker Swarm. The feature can deploy/distribute multiple services across a swarm.</a:t>
          </a:r>
          <a:endParaRPr lang="en-US" sz="1500" kern="1200"/>
        </a:p>
      </dsp:txBody>
      <dsp:txXfrm>
        <a:off x="1810069" y="3918570"/>
        <a:ext cx="4068442" cy="1567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DBAD6-F9E0-4AF6-9B39-A77BD0A7F63A}">
      <dsp:nvSpPr>
        <dsp:cNvPr id="0" name=""/>
        <dsp:cNvSpPr/>
      </dsp:nvSpPr>
      <dsp:spPr>
        <a:xfrm>
          <a:off x="1237010" y="1631"/>
          <a:ext cx="4192812" cy="251568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Docker uses port mapping to map the ports that are expose within a container to ports on the host system. It allows the services that are running within the containers to be accessed externally via the host’s IP address and port number combination.</a:t>
          </a:r>
          <a:endParaRPr lang="en-US" sz="2100" kern="1200"/>
        </a:p>
      </dsp:txBody>
      <dsp:txXfrm>
        <a:off x="1237010" y="1631"/>
        <a:ext cx="4192812" cy="2515687"/>
      </dsp:txXfrm>
    </dsp:sp>
    <dsp:sp modelId="{A4174408-3804-4F09-883B-B11601BE2CE0}">
      <dsp:nvSpPr>
        <dsp:cNvPr id="0" name=""/>
        <dsp:cNvSpPr/>
      </dsp:nvSpPr>
      <dsp:spPr>
        <a:xfrm>
          <a:off x="1237010" y="2936600"/>
          <a:ext cx="4192812" cy="2515687"/>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a:t>Commands :</a:t>
          </a:r>
          <a:endParaRPr lang="en-US" sz="2100" kern="1200"/>
        </a:p>
        <a:p>
          <a:pPr marL="171450" lvl="1" indent="-171450" algn="l" defTabSz="711200">
            <a:lnSpc>
              <a:spcPct val="90000"/>
            </a:lnSpc>
            <a:spcBef>
              <a:spcPct val="0"/>
            </a:spcBef>
            <a:spcAft>
              <a:spcPct val="15000"/>
            </a:spcAft>
            <a:buChar char="•"/>
          </a:pPr>
          <a:r>
            <a:rPr lang="en-US" sz="1600" kern="1200" dirty="0"/>
            <a:t>docker network create --driver bridge </a:t>
          </a:r>
          <a:r>
            <a:rPr lang="en-US" sz="1600" kern="1200" dirty="0" err="1"/>
            <a:t>mynet</a:t>
          </a:r>
          <a:endParaRPr lang="en-US" sz="1600" kern="1200" dirty="0"/>
        </a:p>
        <a:p>
          <a:pPr marL="171450" lvl="1" indent="-171450" algn="l" defTabSz="711200">
            <a:lnSpc>
              <a:spcPct val="90000"/>
            </a:lnSpc>
            <a:spcBef>
              <a:spcPct val="0"/>
            </a:spcBef>
            <a:spcAft>
              <a:spcPct val="15000"/>
            </a:spcAft>
            <a:buChar char="•"/>
          </a:pPr>
          <a:r>
            <a:rPr lang="en-US" sz="1600" kern="1200" dirty="0"/>
            <a:t>docker network create -driver overlay </a:t>
          </a:r>
          <a:r>
            <a:rPr lang="en-US" sz="1600" kern="1200" dirty="0" err="1"/>
            <a:t>mynet</a:t>
          </a:r>
          <a:endParaRPr lang="en-US" sz="1600" kern="1200" dirty="0"/>
        </a:p>
        <a:p>
          <a:pPr marL="171450" lvl="1" indent="-171450" algn="l" defTabSz="711200">
            <a:lnSpc>
              <a:spcPct val="90000"/>
            </a:lnSpc>
            <a:spcBef>
              <a:spcPct val="0"/>
            </a:spcBef>
            <a:spcAft>
              <a:spcPct val="15000"/>
            </a:spcAft>
            <a:buChar char="•"/>
          </a:pPr>
          <a:r>
            <a:rPr lang="en-US" sz="1600" kern="1200"/>
            <a:t>docker run -p 8080:8080 jenkins</a:t>
          </a:r>
        </a:p>
        <a:p>
          <a:pPr marL="171450" lvl="1" indent="-171450" algn="l" defTabSz="711200">
            <a:lnSpc>
              <a:spcPct val="90000"/>
            </a:lnSpc>
            <a:spcBef>
              <a:spcPct val="0"/>
            </a:spcBef>
            <a:spcAft>
              <a:spcPct val="15000"/>
            </a:spcAft>
            <a:buChar char="•"/>
          </a:pPr>
          <a:r>
            <a:rPr lang="en-US" sz="1600" kern="1200"/>
            <a:t>docker run -d --name container name -port 80:80 docker image name</a:t>
          </a:r>
        </a:p>
      </dsp:txBody>
      <dsp:txXfrm>
        <a:off x="1237010" y="2936600"/>
        <a:ext cx="4192812" cy="25156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6443-E6D5-F7EA-ACF3-89A65D2917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CFD510-DB33-8D8F-2B63-F4BA9B502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9FFAFC-F55B-3F79-9340-C2A5107DDAB9}"/>
              </a:ext>
            </a:extLst>
          </p:cNvPr>
          <p:cNvSpPr>
            <a:spLocks noGrp="1"/>
          </p:cNvSpPr>
          <p:nvPr>
            <p:ph type="dt" sz="half" idx="10"/>
          </p:nvPr>
        </p:nvSpPr>
        <p:spPr/>
        <p:txBody>
          <a:bodyPr/>
          <a:lstStyle/>
          <a:p>
            <a:fld id="{01E5D94D-5207-416D-9529-34D0D94A7FD4}" type="datetimeFigureOut">
              <a:rPr lang="en-IN" smtClean="0"/>
              <a:t>10-12-2024</a:t>
            </a:fld>
            <a:endParaRPr lang="en-IN"/>
          </a:p>
        </p:txBody>
      </p:sp>
      <p:sp>
        <p:nvSpPr>
          <p:cNvPr id="5" name="Footer Placeholder 4">
            <a:extLst>
              <a:ext uri="{FF2B5EF4-FFF2-40B4-BE49-F238E27FC236}">
                <a16:creationId xmlns:a16="http://schemas.microsoft.com/office/drawing/2014/main" id="{C7BCC621-C7E7-5824-F543-BD9482FD17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37865B-EFE5-D455-02CA-CA77C096050E}"/>
              </a:ext>
            </a:extLst>
          </p:cNvPr>
          <p:cNvSpPr>
            <a:spLocks noGrp="1"/>
          </p:cNvSpPr>
          <p:nvPr>
            <p:ph type="sldNum" sz="quarter" idx="12"/>
          </p:nvPr>
        </p:nvSpPr>
        <p:spPr/>
        <p:txBody>
          <a:bodyPr/>
          <a:lstStyle/>
          <a:p>
            <a:fld id="{31628AE1-5B4F-42BD-8B1D-60B7FD0E48A2}" type="slidenum">
              <a:rPr lang="en-IN" smtClean="0"/>
              <a:t>‹#›</a:t>
            </a:fld>
            <a:endParaRPr lang="en-IN"/>
          </a:p>
        </p:txBody>
      </p:sp>
    </p:spTree>
    <p:extLst>
      <p:ext uri="{BB962C8B-B14F-4D97-AF65-F5344CB8AC3E}">
        <p14:creationId xmlns:p14="http://schemas.microsoft.com/office/powerpoint/2010/main" val="380440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2023-E0A8-5AA2-AC9F-4B20EF4229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511D6C-D6F8-895D-93F6-9451C07742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C83C3E-671D-DD90-A45B-54A2F84ABD75}"/>
              </a:ext>
            </a:extLst>
          </p:cNvPr>
          <p:cNvSpPr>
            <a:spLocks noGrp="1"/>
          </p:cNvSpPr>
          <p:nvPr>
            <p:ph type="dt" sz="half" idx="10"/>
          </p:nvPr>
        </p:nvSpPr>
        <p:spPr/>
        <p:txBody>
          <a:bodyPr/>
          <a:lstStyle/>
          <a:p>
            <a:fld id="{01E5D94D-5207-416D-9529-34D0D94A7FD4}" type="datetimeFigureOut">
              <a:rPr lang="en-IN" smtClean="0"/>
              <a:t>10-12-2024</a:t>
            </a:fld>
            <a:endParaRPr lang="en-IN"/>
          </a:p>
        </p:txBody>
      </p:sp>
      <p:sp>
        <p:nvSpPr>
          <p:cNvPr id="5" name="Footer Placeholder 4">
            <a:extLst>
              <a:ext uri="{FF2B5EF4-FFF2-40B4-BE49-F238E27FC236}">
                <a16:creationId xmlns:a16="http://schemas.microsoft.com/office/drawing/2014/main" id="{4D3C1009-7D75-A1A4-AEA8-B2F065F4B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B31CF6-00BF-6830-4390-8F0330EC96E6}"/>
              </a:ext>
            </a:extLst>
          </p:cNvPr>
          <p:cNvSpPr>
            <a:spLocks noGrp="1"/>
          </p:cNvSpPr>
          <p:nvPr>
            <p:ph type="sldNum" sz="quarter" idx="12"/>
          </p:nvPr>
        </p:nvSpPr>
        <p:spPr/>
        <p:txBody>
          <a:bodyPr/>
          <a:lstStyle/>
          <a:p>
            <a:fld id="{31628AE1-5B4F-42BD-8B1D-60B7FD0E48A2}" type="slidenum">
              <a:rPr lang="en-IN" smtClean="0"/>
              <a:t>‹#›</a:t>
            </a:fld>
            <a:endParaRPr lang="en-IN"/>
          </a:p>
        </p:txBody>
      </p:sp>
    </p:spTree>
    <p:extLst>
      <p:ext uri="{BB962C8B-B14F-4D97-AF65-F5344CB8AC3E}">
        <p14:creationId xmlns:p14="http://schemas.microsoft.com/office/powerpoint/2010/main" val="1563247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ADD51F-F5F2-FB34-0FC3-F000DBF7FA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7DBCED-A26C-7639-C378-E477041144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6FE15F-7FD7-B30C-A9C8-1BF7911B0A1D}"/>
              </a:ext>
            </a:extLst>
          </p:cNvPr>
          <p:cNvSpPr>
            <a:spLocks noGrp="1"/>
          </p:cNvSpPr>
          <p:nvPr>
            <p:ph type="dt" sz="half" idx="10"/>
          </p:nvPr>
        </p:nvSpPr>
        <p:spPr/>
        <p:txBody>
          <a:bodyPr/>
          <a:lstStyle/>
          <a:p>
            <a:fld id="{01E5D94D-5207-416D-9529-34D0D94A7FD4}" type="datetimeFigureOut">
              <a:rPr lang="en-IN" smtClean="0"/>
              <a:t>10-12-2024</a:t>
            </a:fld>
            <a:endParaRPr lang="en-IN"/>
          </a:p>
        </p:txBody>
      </p:sp>
      <p:sp>
        <p:nvSpPr>
          <p:cNvPr id="5" name="Footer Placeholder 4">
            <a:extLst>
              <a:ext uri="{FF2B5EF4-FFF2-40B4-BE49-F238E27FC236}">
                <a16:creationId xmlns:a16="http://schemas.microsoft.com/office/drawing/2014/main" id="{38EF67B1-A746-B821-960C-BB84027AFD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092BEB-6605-AE1E-2C20-CD0D8B47F51D}"/>
              </a:ext>
            </a:extLst>
          </p:cNvPr>
          <p:cNvSpPr>
            <a:spLocks noGrp="1"/>
          </p:cNvSpPr>
          <p:nvPr>
            <p:ph type="sldNum" sz="quarter" idx="12"/>
          </p:nvPr>
        </p:nvSpPr>
        <p:spPr/>
        <p:txBody>
          <a:bodyPr/>
          <a:lstStyle/>
          <a:p>
            <a:fld id="{31628AE1-5B4F-42BD-8B1D-60B7FD0E48A2}" type="slidenum">
              <a:rPr lang="en-IN" smtClean="0"/>
              <a:t>‹#›</a:t>
            </a:fld>
            <a:endParaRPr lang="en-IN"/>
          </a:p>
        </p:txBody>
      </p:sp>
    </p:spTree>
    <p:extLst>
      <p:ext uri="{BB962C8B-B14F-4D97-AF65-F5344CB8AC3E}">
        <p14:creationId xmlns:p14="http://schemas.microsoft.com/office/powerpoint/2010/main" val="410610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A10A-5D4D-5517-C75E-7C0870ACEB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B165B5-B323-46AD-2D0E-40A9213082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360763-D754-53A2-C074-10BA02EF3AF6}"/>
              </a:ext>
            </a:extLst>
          </p:cNvPr>
          <p:cNvSpPr>
            <a:spLocks noGrp="1"/>
          </p:cNvSpPr>
          <p:nvPr>
            <p:ph type="dt" sz="half" idx="10"/>
          </p:nvPr>
        </p:nvSpPr>
        <p:spPr/>
        <p:txBody>
          <a:bodyPr/>
          <a:lstStyle/>
          <a:p>
            <a:fld id="{01E5D94D-5207-416D-9529-34D0D94A7FD4}" type="datetimeFigureOut">
              <a:rPr lang="en-IN" smtClean="0"/>
              <a:t>10-12-2024</a:t>
            </a:fld>
            <a:endParaRPr lang="en-IN"/>
          </a:p>
        </p:txBody>
      </p:sp>
      <p:sp>
        <p:nvSpPr>
          <p:cNvPr id="5" name="Footer Placeholder 4">
            <a:extLst>
              <a:ext uri="{FF2B5EF4-FFF2-40B4-BE49-F238E27FC236}">
                <a16:creationId xmlns:a16="http://schemas.microsoft.com/office/drawing/2014/main" id="{F6CC6516-53E7-7EA3-5E61-D59C317C9A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3AB75B-3BD1-95EF-1B02-CAAA77031518}"/>
              </a:ext>
            </a:extLst>
          </p:cNvPr>
          <p:cNvSpPr>
            <a:spLocks noGrp="1"/>
          </p:cNvSpPr>
          <p:nvPr>
            <p:ph type="sldNum" sz="quarter" idx="12"/>
          </p:nvPr>
        </p:nvSpPr>
        <p:spPr/>
        <p:txBody>
          <a:bodyPr/>
          <a:lstStyle/>
          <a:p>
            <a:fld id="{31628AE1-5B4F-42BD-8B1D-60B7FD0E48A2}" type="slidenum">
              <a:rPr lang="en-IN" smtClean="0"/>
              <a:t>‹#›</a:t>
            </a:fld>
            <a:endParaRPr lang="en-IN"/>
          </a:p>
        </p:txBody>
      </p:sp>
    </p:spTree>
    <p:extLst>
      <p:ext uri="{BB962C8B-B14F-4D97-AF65-F5344CB8AC3E}">
        <p14:creationId xmlns:p14="http://schemas.microsoft.com/office/powerpoint/2010/main" val="4274351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7F1D4-3D3A-6A39-3350-3B1AE3A556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144F5B-7775-153F-716D-06B62D95ECA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DFD5A8-E235-EF3F-F71F-2BFF9D0A1691}"/>
              </a:ext>
            </a:extLst>
          </p:cNvPr>
          <p:cNvSpPr>
            <a:spLocks noGrp="1"/>
          </p:cNvSpPr>
          <p:nvPr>
            <p:ph type="dt" sz="half" idx="10"/>
          </p:nvPr>
        </p:nvSpPr>
        <p:spPr/>
        <p:txBody>
          <a:bodyPr/>
          <a:lstStyle/>
          <a:p>
            <a:fld id="{01E5D94D-5207-416D-9529-34D0D94A7FD4}" type="datetimeFigureOut">
              <a:rPr lang="en-IN" smtClean="0"/>
              <a:t>10-12-2024</a:t>
            </a:fld>
            <a:endParaRPr lang="en-IN"/>
          </a:p>
        </p:txBody>
      </p:sp>
      <p:sp>
        <p:nvSpPr>
          <p:cNvPr id="5" name="Footer Placeholder 4">
            <a:extLst>
              <a:ext uri="{FF2B5EF4-FFF2-40B4-BE49-F238E27FC236}">
                <a16:creationId xmlns:a16="http://schemas.microsoft.com/office/drawing/2014/main" id="{58ABD773-8B0B-DAD3-964C-C5E7E23FDF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D610FD-C48F-7C20-4AA7-C2FD22AADDB8}"/>
              </a:ext>
            </a:extLst>
          </p:cNvPr>
          <p:cNvSpPr>
            <a:spLocks noGrp="1"/>
          </p:cNvSpPr>
          <p:nvPr>
            <p:ph type="sldNum" sz="quarter" idx="12"/>
          </p:nvPr>
        </p:nvSpPr>
        <p:spPr/>
        <p:txBody>
          <a:bodyPr/>
          <a:lstStyle/>
          <a:p>
            <a:fld id="{31628AE1-5B4F-42BD-8B1D-60B7FD0E48A2}" type="slidenum">
              <a:rPr lang="en-IN" smtClean="0"/>
              <a:t>‹#›</a:t>
            </a:fld>
            <a:endParaRPr lang="en-IN"/>
          </a:p>
        </p:txBody>
      </p:sp>
    </p:spTree>
    <p:extLst>
      <p:ext uri="{BB962C8B-B14F-4D97-AF65-F5344CB8AC3E}">
        <p14:creationId xmlns:p14="http://schemas.microsoft.com/office/powerpoint/2010/main" val="1003057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7C01D-7B23-0641-A359-2FEC0A6A19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25C58F-1D0B-6E30-0A8A-6C98221F4D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5533CD-8D24-099C-4D6C-45797883CB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C1E399-2A86-2F35-89FE-87BED2D07E78}"/>
              </a:ext>
            </a:extLst>
          </p:cNvPr>
          <p:cNvSpPr>
            <a:spLocks noGrp="1"/>
          </p:cNvSpPr>
          <p:nvPr>
            <p:ph type="dt" sz="half" idx="10"/>
          </p:nvPr>
        </p:nvSpPr>
        <p:spPr/>
        <p:txBody>
          <a:bodyPr/>
          <a:lstStyle/>
          <a:p>
            <a:fld id="{01E5D94D-5207-416D-9529-34D0D94A7FD4}" type="datetimeFigureOut">
              <a:rPr lang="en-IN" smtClean="0"/>
              <a:t>10-12-2024</a:t>
            </a:fld>
            <a:endParaRPr lang="en-IN"/>
          </a:p>
        </p:txBody>
      </p:sp>
      <p:sp>
        <p:nvSpPr>
          <p:cNvPr id="6" name="Footer Placeholder 5">
            <a:extLst>
              <a:ext uri="{FF2B5EF4-FFF2-40B4-BE49-F238E27FC236}">
                <a16:creationId xmlns:a16="http://schemas.microsoft.com/office/drawing/2014/main" id="{1283037F-79C9-B885-7926-B06809A23F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417DD9-69E0-6C25-6FED-A05F0503C435}"/>
              </a:ext>
            </a:extLst>
          </p:cNvPr>
          <p:cNvSpPr>
            <a:spLocks noGrp="1"/>
          </p:cNvSpPr>
          <p:nvPr>
            <p:ph type="sldNum" sz="quarter" idx="12"/>
          </p:nvPr>
        </p:nvSpPr>
        <p:spPr/>
        <p:txBody>
          <a:bodyPr/>
          <a:lstStyle/>
          <a:p>
            <a:fld id="{31628AE1-5B4F-42BD-8B1D-60B7FD0E48A2}" type="slidenum">
              <a:rPr lang="en-IN" smtClean="0"/>
              <a:t>‹#›</a:t>
            </a:fld>
            <a:endParaRPr lang="en-IN"/>
          </a:p>
        </p:txBody>
      </p:sp>
    </p:spTree>
    <p:extLst>
      <p:ext uri="{BB962C8B-B14F-4D97-AF65-F5344CB8AC3E}">
        <p14:creationId xmlns:p14="http://schemas.microsoft.com/office/powerpoint/2010/main" val="2543608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7C10-E912-AC9D-6A8A-9C5AA932F3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EBE221-6820-A12D-BBCF-83A61A5A8D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5C96C0-72C0-6CE9-B4F1-24731764F6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B73357-BB7F-8374-7796-D9D6C3804A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05669C-BE0B-6AC5-0FB2-0D252F342E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F7CE24-36B5-CEDE-D0EB-4A28897BD8C9}"/>
              </a:ext>
            </a:extLst>
          </p:cNvPr>
          <p:cNvSpPr>
            <a:spLocks noGrp="1"/>
          </p:cNvSpPr>
          <p:nvPr>
            <p:ph type="dt" sz="half" idx="10"/>
          </p:nvPr>
        </p:nvSpPr>
        <p:spPr/>
        <p:txBody>
          <a:bodyPr/>
          <a:lstStyle/>
          <a:p>
            <a:fld id="{01E5D94D-5207-416D-9529-34D0D94A7FD4}" type="datetimeFigureOut">
              <a:rPr lang="en-IN" smtClean="0"/>
              <a:t>10-12-2024</a:t>
            </a:fld>
            <a:endParaRPr lang="en-IN"/>
          </a:p>
        </p:txBody>
      </p:sp>
      <p:sp>
        <p:nvSpPr>
          <p:cNvPr id="8" name="Footer Placeholder 7">
            <a:extLst>
              <a:ext uri="{FF2B5EF4-FFF2-40B4-BE49-F238E27FC236}">
                <a16:creationId xmlns:a16="http://schemas.microsoft.com/office/drawing/2014/main" id="{5EC36951-7AAF-40AF-B58F-FBFA48694B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71A830-AD27-33DF-7163-A520FEE6D8F1}"/>
              </a:ext>
            </a:extLst>
          </p:cNvPr>
          <p:cNvSpPr>
            <a:spLocks noGrp="1"/>
          </p:cNvSpPr>
          <p:nvPr>
            <p:ph type="sldNum" sz="quarter" idx="12"/>
          </p:nvPr>
        </p:nvSpPr>
        <p:spPr/>
        <p:txBody>
          <a:bodyPr/>
          <a:lstStyle/>
          <a:p>
            <a:fld id="{31628AE1-5B4F-42BD-8B1D-60B7FD0E48A2}" type="slidenum">
              <a:rPr lang="en-IN" smtClean="0"/>
              <a:t>‹#›</a:t>
            </a:fld>
            <a:endParaRPr lang="en-IN"/>
          </a:p>
        </p:txBody>
      </p:sp>
    </p:spTree>
    <p:extLst>
      <p:ext uri="{BB962C8B-B14F-4D97-AF65-F5344CB8AC3E}">
        <p14:creationId xmlns:p14="http://schemas.microsoft.com/office/powerpoint/2010/main" val="3430224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92D6-5697-4C84-D42C-EECC93B561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0B4F53-FB2A-7DA3-8667-D11F6B837F54}"/>
              </a:ext>
            </a:extLst>
          </p:cNvPr>
          <p:cNvSpPr>
            <a:spLocks noGrp="1"/>
          </p:cNvSpPr>
          <p:nvPr>
            <p:ph type="dt" sz="half" idx="10"/>
          </p:nvPr>
        </p:nvSpPr>
        <p:spPr/>
        <p:txBody>
          <a:bodyPr/>
          <a:lstStyle/>
          <a:p>
            <a:fld id="{01E5D94D-5207-416D-9529-34D0D94A7FD4}" type="datetimeFigureOut">
              <a:rPr lang="en-IN" smtClean="0"/>
              <a:t>10-12-2024</a:t>
            </a:fld>
            <a:endParaRPr lang="en-IN"/>
          </a:p>
        </p:txBody>
      </p:sp>
      <p:sp>
        <p:nvSpPr>
          <p:cNvPr id="4" name="Footer Placeholder 3">
            <a:extLst>
              <a:ext uri="{FF2B5EF4-FFF2-40B4-BE49-F238E27FC236}">
                <a16:creationId xmlns:a16="http://schemas.microsoft.com/office/drawing/2014/main" id="{4BF0861F-D64D-2EF7-F556-9DFB36705C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B1B8E6-E84F-DD52-3AEA-713E70519ED0}"/>
              </a:ext>
            </a:extLst>
          </p:cNvPr>
          <p:cNvSpPr>
            <a:spLocks noGrp="1"/>
          </p:cNvSpPr>
          <p:nvPr>
            <p:ph type="sldNum" sz="quarter" idx="12"/>
          </p:nvPr>
        </p:nvSpPr>
        <p:spPr/>
        <p:txBody>
          <a:bodyPr/>
          <a:lstStyle/>
          <a:p>
            <a:fld id="{31628AE1-5B4F-42BD-8B1D-60B7FD0E48A2}" type="slidenum">
              <a:rPr lang="en-IN" smtClean="0"/>
              <a:t>‹#›</a:t>
            </a:fld>
            <a:endParaRPr lang="en-IN"/>
          </a:p>
        </p:txBody>
      </p:sp>
    </p:spTree>
    <p:extLst>
      <p:ext uri="{BB962C8B-B14F-4D97-AF65-F5344CB8AC3E}">
        <p14:creationId xmlns:p14="http://schemas.microsoft.com/office/powerpoint/2010/main" val="514774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6F4135-B90B-D5B5-BA2F-434FD0CDBCD1}"/>
              </a:ext>
            </a:extLst>
          </p:cNvPr>
          <p:cNvSpPr>
            <a:spLocks noGrp="1"/>
          </p:cNvSpPr>
          <p:nvPr>
            <p:ph type="dt" sz="half" idx="10"/>
          </p:nvPr>
        </p:nvSpPr>
        <p:spPr/>
        <p:txBody>
          <a:bodyPr/>
          <a:lstStyle/>
          <a:p>
            <a:fld id="{01E5D94D-5207-416D-9529-34D0D94A7FD4}" type="datetimeFigureOut">
              <a:rPr lang="en-IN" smtClean="0"/>
              <a:t>10-12-2024</a:t>
            </a:fld>
            <a:endParaRPr lang="en-IN"/>
          </a:p>
        </p:txBody>
      </p:sp>
      <p:sp>
        <p:nvSpPr>
          <p:cNvPr id="3" name="Footer Placeholder 2">
            <a:extLst>
              <a:ext uri="{FF2B5EF4-FFF2-40B4-BE49-F238E27FC236}">
                <a16:creationId xmlns:a16="http://schemas.microsoft.com/office/drawing/2014/main" id="{EE07F6E1-B170-42EC-B747-EB73F3607F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3DD470-EF31-F6FE-83FF-A85119A1302B}"/>
              </a:ext>
            </a:extLst>
          </p:cNvPr>
          <p:cNvSpPr>
            <a:spLocks noGrp="1"/>
          </p:cNvSpPr>
          <p:nvPr>
            <p:ph type="sldNum" sz="quarter" idx="12"/>
          </p:nvPr>
        </p:nvSpPr>
        <p:spPr/>
        <p:txBody>
          <a:bodyPr/>
          <a:lstStyle/>
          <a:p>
            <a:fld id="{31628AE1-5B4F-42BD-8B1D-60B7FD0E48A2}" type="slidenum">
              <a:rPr lang="en-IN" smtClean="0"/>
              <a:t>‹#›</a:t>
            </a:fld>
            <a:endParaRPr lang="en-IN"/>
          </a:p>
        </p:txBody>
      </p:sp>
    </p:spTree>
    <p:extLst>
      <p:ext uri="{BB962C8B-B14F-4D97-AF65-F5344CB8AC3E}">
        <p14:creationId xmlns:p14="http://schemas.microsoft.com/office/powerpoint/2010/main" val="373871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32BF-5BAF-CDBC-6B89-6DEB1BD0DC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AF66B3-6C6A-ED95-90D4-8A2CD6D0A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4391E6-A5AD-BAA6-CDD5-1C1998EA4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87917C-CB3C-83B2-9CEC-DD693183E748}"/>
              </a:ext>
            </a:extLst>
          </p:cNvPr>
          <p:cNvSpPr>
            <a:spLocks noGrp="1"/>
          </p:cNvSpPr>
          <p:nvPr>
            <p:ph type="dt" sz="half" idx="10"/>
          </p:nvPr>
        </p:nvSpPr>
        <p:spPr/>
        <p:txBody>
          <a:bodyPr/>
          <a:lstStyle/>
          <a:p>
            <a:fld id="{01E5D94D-5207-416D-9529-34D0D94A7FD4}" type="datetimeFigureOut">
              <a:rPr lang="en-IN" smtClean="0"/>
              <a:t>10-12-2024</a:t>
            </a:fld>
            <a:endParaRPr lang="en-IN"/>
          </a:p>
        </p:txBody>
      </p:sp>
      <p:sp>
        <p:nvSpPr>
          <p:cNvPr id="6" name="Footer Placeholder 5">
            <a:extLst>
              <a:ext uri="{FF2B5EF4-FFF2-40B4-BE49-F238E27FC236}">
                <a16:creationId xmlns:a16="http://schemas.microsoft.com/office/drawing/2014/main" id="{63ED5F56-D94E-FE07-BFEE-3ED2DABDE3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000F8A-FD35-85FB-A0AA-61BE48842320}"/>
              </a:ext>
            </a:extLst>
          </p:cNvPr>
          <p:cNvSpPr>
            <a:spLocks noGrp="1"/>
          </p:cNvSpPr>
          <p:nvPr>
            <p:ph type="sldNum" sz="quarter" idx="12"/>
          </p:nvPr>
        </p:nvSpPr>
        <p:spPr/>
        <p:txBody>
          <a:bodyPr/>
          <a:lstStyle/>
          <a:p>
            <a:fld id="{31628AE1-5B4F-42BD-8B1D-60B7FD0E48A2}" type="slidenum">
              <a:rPr lang="en-IN" smtClean="0"/>
              <a:t>‹#›</a:t>
            </a:fld>
            <a:endParaRPr lang="en-IN"/>
          </a:p>
        </p:txBody>
      </p:sp>
    </p:spTree>
    <p:extLst>
      <p:ext uri="{BB962C8B-B14F-4D97-AF65-F5344CB8AC3E}">
        <p14:creationId xmlns:p14="http://schemas.microsoft.com/office/powerpoint/2010/main" val="372078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6EF8E-0A8E-E969-4ACA-2242266C0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1ECE7B-6A53-B5D9-E1C8-22293AC19D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2F6531-BBC9-5656-8D0E-4EC681B3D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806FE-ACF7-15A4-3884-544C4507D5E7}"/>
              </a:ext>
            </a:extLst>
          </p:cNvPr>
          <p:cNvSpPr>
            <a:spLocks noGrp="1"/>
          </p:cNvSpPr>
          <p:nvPr>
            <p:ph type="dt" sz="half" idx="10"/>
          </p:nvPr>
        </p:nvSpPr>
        <p:spPr/>
        <p:txBody>
          <a:bodyPr/>
          <a:lstStyle/>
          <a:p>
            <a:fld id="{01E5D94D-5207-416D-9529-34D0D94A7FD4}" type="datetimeFigureOut">
              <a:rPr lang="en-IN" smtClean="0"/>
              <a:t>10-12-2024</a:t>
            </a:fld>
            <a:endParaRPr lang="en-IN"/>
          </a:p>
        </p:txBody>
      </p:sp>
      <p:sp>
        <p:nvSpPr>
          <p:cNvPr id="6" name="Footer Placeholder 5">
            <a:extLst>
              <a:ext uri="{FF2B5EF4-FFF2-40B4-BE49-F238E27FC236}">
                <a16:creationId xmlns:a16="http://schemas.microsoft.com/office/drawing/2014/main" id="{D3460D8C-02AC-E048-A850-CA14B902FE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46902B-DE0E-3660-2430-8F4F2AF8D59D}"/>
              </a:ext>
            </a:extLst>
          </p:cNvPr>
          <p:cNvSpPr>
            <a:spLocks noGrp="1"/>
          </p:cNvSpPr>
          <p:nvPr>
            <p:ph type="sldNum" sz="quarter" idx="12"/>
          </p:nvPr>
        </p:nvSpPr>
        <p:spPr/>
        <p:txBody>
          <a:bodyPr/>
          <a:lstStyle/>
          <a:p>
            <a:fld id="{31628AE1-5B4F-42BD-8B1D-60B7FD0E48A2}" type="slidenum">
              <a:rPr lang="en-IN" smtClean="0"/>
              <a:t>‹#›</a:t>
            </a:fld>
            <a:endParaRPr lang="en-IN"/>
          </a:p>
        </p:txBody>
      </p:sp>
    </p:spTree>
    <p:extLst>
      <p:ext uri="{BB962C8B-B14F-4D97-AF65-F5344CB8AC3E}">
        <p14:creationId xmlns:p14="http://schemas.microsoft.com/office/powerpoint/2010/main" val="3648397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E47837-E077-3702-F438-20ECF900DC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70F8A0-7935-B801-7A78-B2AD15D818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68A04C-85B1-D72D-C06A-025687D636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1E5D94D-5207-416D-9529-34D0D94A7FD4}" type="datetimeFigureOut">
              <a:rPr lang="en-IN" smtClean="0"/>
              <a:t>10-12-2024</a:t>
            </a:fld>
            <a:endParaRPr lang="en-IN"/>
          </a:p>
        </p:txBody>
      </p:sp>
      <p:sp>
        <p:nvSpPr>
          <p:cNvPr id="5" name="Footer Placeholder 4">
            <a:extLst>
              <a:ext uri="{FF2B5EF4-FFF2-40B4-BE49-F238E27FC236}">
                <a16:creationId xmlns:a16="http://schemas.microsoft.com/office/drawing/2014/main" id="{A6A2AF91-0F67-A3CE-A312-C587E4F6DB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0F50D17-3FE5-C8AA-AB72-A9DF5F07CD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1628AE1-5B4F-42BD-8B1D-60B7FD0E48A2}" type="slidenum">
              <a:rPr lang="en-IN" smtClean="0"/>
              <a:t>‹#›</a:t>
            </a:fld>
            <a:endParaRPr lang="en-IN"/>
          </a:p>
        </p:txBody>
      </p:sp>
    </p:spTree>
    <p:extLst>
      <p:ext uri="{BB962C8B-B14F-4D97-AF65-F5344CB8AC3E}">
        <p14:creationId xmlns:p14="http://schemas.microsoft.com/office/powerpoint/2010/main" val="3822458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36F2122-B112-E420-3979-BF5D3EDCF063}"/>
              </a:ext>
            </a:extLst>
          </p:cNvPr>
          <p:cNvSpPr>
            <a:spLocks noGrp="1"/>
          </p:cNvSpPr>
          <p:nvPr>
            <p:ph type="ctrTitle"/>
          </p:nvPr>
        </p:nvSpPr>
        <p:spPr>
          <a:xfrm>
            <a:off x="1225292" y="1450655"/>
            <a:ext cx="3932030" cy="3956690"/>
          </a:xfrm>
        </p:spPr>
        <p:txBody>
          <a:bodyPr vert="horz" lIns="91440" tIns="45720" rIns="91440" bIns="45720" rtlCol="0" anchor="ctr">
            <a:normAutofit/>
          </a:bodyPr>
          <a:lstStyle/>
          <a:p>
            <a:pPr algn="l"/>
            <a:r>
              <a:rPr lang="en-US" sz="8000" kern="1200">
                <a:solidFill>
                  <a:schemeClr val="bg1"/>
                </a:solidFill>
                <a:latin typeface="+mj-lt"/>
                <a:ea typeface="+mj-ea"/>
                <a:cs typeface="+mj-cs"/>
              </a:rPr>
              <a:t>Docker Swarm</a:t>
            </a:r>
          </a:p>
        </p:txBody>
      </p:sp>
      <p:cxnSp>
        <p:nvCxnSpPr>
          <p:cNvPr id="19" name="Straight Connector 1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20" name="TextBox 6">
            <a:extLst>
              <a:ext uri="{FF2B5EF4-FFF2-40B4-BE49-F238E27FC236}">
                <a16:creationId xmlns:a16="http://schemas.microsoft.com/office/drawing/2014/main" id="{D551803A-259B-BB25-A82E-9C0C06A0DC5B}"/>
              </a:ext>
            </a:extLst>
          </p:cNvPr>
          <p:cNvGraphicFramePr/>
          <p:nvPr>
            <p:extLst>
              <p:ext uri="{D42A27DB-BD31-4B8C-83A1-F6EECF244321}">
                <p14:modId xmlns:p14="http://schemas.microsoft.com/office/powerpoint/2010/main" val="3472045124"/>
              </p:ext>
            </p:extLst>
          </p:nvPr>
        </p:nvGraphicFramePr>
        <p:xfrm>
          <a:off x="5728502" y="685800"/>
          <a:ext cx="5878512"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376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F4BFBA-7CC7-7A10-3680-748B09616209}"/>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en-US" sz="4000" kern="1200">
                <a:solidFill>
                  <a:srgbClr val="FFFFFF"/>
                </a:solidFill>
                <a:latin typeface="+mj-lt"/>
                <a:ea typeface="+mj-ea"/>
                <a:cs typeface="+mj-cs"/>
              </a:rPr>
              <a:t>                                    Docker port</a:t>
            </a:r>
          </a:p>
        </p:txBody>
      </p:sp>
      <p:graphicFrame>
        <p:nvGraphicFramePr>
          <p:cNvPr id="7" name="TextBox 4">
            <a:extLst>
              <a:ext uri="{FF2B5EF4-FFF2-40B4-BE49-F238E27FC236}">
                <a16:creationId xmlns:a16="http://schemas.microsoft.com/office/drawing/2014/main" id="{8D6593F5-822E-5DCB-94B8-5644933BF933}"/>
              </a:ext>
            </a:extLst>
          </p:cNvPr>
          <p:cNvGraphicFramePr/>
          <p:nvPr>
            <p:extLst>
              <p:ext uri="{D42A27DB-BD31-4B8C-83A1-F6EECF244321}">
                <p14:modId xmlns:p14="http://schemas.microsoft.com/office/powerpoint/2010/main" val="54182923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0441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0DB256-02F1-2D4A-A557-DEEFD66851D2}"/>
              </a:ext>
            </a:extLst>
          </p:cNvPr>
          <p:cNvSpPr txBox="1"/>
          <p:nvPr/>
        </p:nvSpPr>
        <p:spPr>
          <a:xfrm>
            <a:off x="595423" y="680484"/>
            <a:ext cx="8551235" cy="5823582"/>
          </a:xfrm>
          <a:prstGeom prst="rect">
            <a:avLst/>
          </a:prstGeom>
          <a:noFill/>
        </p:spPr>
        <p:txBody>
          <a:bodyPr wrap="square">
            <a:spAutoFit/>
          </a:bodyPr>
          <a:lstStyle/>
          <a:p>
            <a:pPr>
              <a:lnSpc>
                <a:spcPct val="107000"/>
              </a:lnSpc>
              <a:spcAft>
                <a:spcPts val="800"/>
              </a:spcAft>
            </a:pPr>
            <a:r>
              <a:rPr lang="en-IN" sz="2400" b="1" kern="100" dirty="0">
                <a:effectLst/>
                <a:latin typeface="Aptos" panose="020B0004020202020204" pitchFamily="34" charset="0"/>
                <a:ea typeface="Aptos" panose="020B0004020202020204" pitchFamily="34" charset="0"/>
                <a:cs typeface="Times New Roman" panose="02020603050405020304" pitchFamily="18" charset="0"/>
              </a:rPr>
              <a:t>Bridge Network:</a:t>
            </a:r>
          </a:p>
          <a:p>
            <a:pPr>
              <a:lnSpc>
                <a:spcPct val="107000"/>
              </a:lnSpc>
              <a:spcAft>
                <a:spcPts val="800"/>
              </a:spcAft>
            </a:pPr>
            <a:r>
              <a:rPr lang="en-IN" sz="2400" kern="100" dirty="0">
                <a:effectLst/>
                <a:latin typeface="Aptos" panose="020B0004020202020204" pitchFamily="34" charset="0"/>
                <a:ea typeface="Aptos" panose="020B0004020202020204" pitchFamily="34" charset="0"/>
                <a:cs typeface="Times New Roman" panose="02020603050405020304" pitchFamily="18" charset="0"/>
              </a:rPr>
              <a:t>A bridge network acts as a software bridge that connects multiple containers together and provides isolation from other networks. Containers within the same bridge network can communicate with each other using their IP addresses or container names.</a:t>
            </a:r>
          </a:p>
          <a:p>
            <a:pPr>
              <a:lnSpc>
                <a:spcPct val="107000"/>
              </a:lnSpc>
              <a:spcAft>
                <a:spcPts val="800"/>
              </a:spcAft>
            </a:pPr>
            <a:r>
              <a:rPr lang="en-US" sz="2400" b="1" i="0" dirty="0">
                <a:solidFill>
                  <a:srgbClr val="242424"/>
                </a:solidFill>
                <a:effectLst/>
                <a:latin typeface="source-serif-pro"/>
              </a:rPr>
              <a:t>Overlay network:</a:t>
            </a:r>
            <a:r>
              <a:rPr lang="en-US" sz="2400" b="0" i="0" dirty="0">
                <a:solidFill>
                  <a:srgbClr val="242424"/>
                </a:solidFill>
                <a:effectLst/>
                <a:latin typeface="source-serif-pro"/>
              </a:rPr>
              <a:t> </a:t>
            </a:r>
            <a:r>
              <a:rPr lang="en-US" sz="2400" kern="100" dirty="0">
                <a:latin typeface="Aptos" panose="020B0004020202020204" pitchFamily="34" charset="0"/>
                <a:cs typeface="Times New Roman" panose="02020603050405020304" pitchFamily="18" charset="0"/>
              </a:rPr>
              <a:t>Overlay networks are used for connecting multiple Docker daemons across multiple hosts. They enable containers running on different hosts to communicate with each other as if they were on the same network. Overlay networks use a distributed control plane to manage network routing and allow containers to discover and communicate with each other seamlessly.</a:t>
            </a:r>
            <a:endParaRPr lang="en-IN" sz="2400" kern="100" dirty="0">
              <a:latin typeface="Aptos" panose="020B0004020202020204" pitchFamily="34" charset="0"/>
              <a:cs typeface="Times New Roman" panose="02020603050405020304" pitchFamily="18" charset="0"/>
            </a:endParaRPr>
          </a:p>
          <a:p>
            <a:pPr>
              <a:lnSpc>
                <a:spcPct val="107000"/>
              </a:lnSpc>
              <a:spcAft>
                <a:spcPts val="800"/>
              </a:spcAft>
            </a:pPr>
            <a:endParaRPr lang="en-IN"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40947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4535-0CAB-6101-A762-150C46EBCD55}"/>
              </a:ext>
            </a:extLst>
          </p:cNvPr>
          <p:cNvSpPr>
            <a:spLocks noGrp="1"/>
          </p:cNvSpPr>
          <p:nvPr>
            <p:ph type="title"/>
          </p:nvPr>
        </p:nvSpPr>
        <p:spPr>
          <a:xfrm>
            <a:off x="838199" y="365126"/>
            <a:ext cx="8975651" cy="1027740"/>
          </a:xfrm>
        </p:spPr>
        <p:txBody>
          <a:bodyPr/>
          <a:lstStyle/>
          <a:p>
            <a:r>
              <a:rPr lang="en-US" dirty="0"/>
              <a:t>                           Docker volume</a:t>
            </a:r>
            <a:endParaRPr lang="en-IN" dirty="0"/>
          </a:p>
        </p:txBody>
      </p:sp>
      <p:sp>
        <p:nvSpPr>
          <p:cNvPr id="5" name="TextBox 4">
            <a:extLst>
              <a:ext uri="{FF2B5EF4-FFF2-40B4-BE49-F238E27FC236}">
                <a16:creationId xmlns:a16="http://schemas.microsoft.com/office/drawing/2014/main" id="{26193172-78D2-23BC-1C74-6162C4FB03F2}"/>
              </a:ext>
            </a:extLst>
          </p:cNvPr>
          <p:cNvSpPr txBox="1"/>
          <p:nvPr/>
        </p:nvSpPr>
        <p:spPr>
          <a:xfrm>
            <a:off x="531628" y="1244010"/>
            <a:ext cx="8615030" cy="5262979"/>
          </a:xfrm>
          <a:prstGeom prst="rect">
            <a:avLst/>
          </a:prstGeom>
          <a:noFill/>
        </p:spPr>
        <p:txBody>
          <a:bodyPr wrap="square">
            <a:spAutoFit/>
          </a:bodyPr>
          <a:lstStyle/>
          <a:p>
            <a:pPr marL="285750" indent="-285750">
              <a:buFont typeface="Wingdings" panose="05000000000000000000" pitchFamily="2" charset="2"/>
              <a:buChar char="Ø"/>
            </a:pPr>
            <a:r>
              <a:rPr lang="en-IN" sz="2000" dirty="0"/>
              <a:t>Docker manages volumes kept in a section of the host filesystem (/var/lib/docker/volumes on Linux). This portion of the filesystem shouldn't be altered by non-Docker processes. In Docker, volumes are the most effective way to store data. Using the docker volume create command, we may directly create a volume, or Docker can do it for us when it creates a container or service.</a:t>
            </a:r>
          </a:p>
          <a:p>
            <a:endParaRPr lang="en-IN" sz="2400" dirty="0"/>
          </a:p>
          <a:p>
            <a:r>
              <a:rPr lang="en-IN" sz="2400" dirty="0"/>
              <a:t>Commands:</a:t>
            </a:r>
          </a:p>
          <a:p>
            <a:pPr marL="342900" indent="-342900">
              <a:buFont typeface="Wingdings" panose="05000000000000000000" pitchFamily="2" charset="2"/>
              <a:buChar char="Ø"/>
            </a:pPr>
            <a:r>
              <a:rPr lang="en-IN" sz="2400" dirty="0"/>
              <a:t>docker volume create my-volume</a:t>
            </a:r>
          </a:p>
          <a:p>
            <a:pPr marL="342900" indent="-342900">
              <a:buFont typeface="Wingdings" panose="05000000000000000000" pitchFamily="2" charset="2"/>
              <a:buChar char="Ø"/>
            </a:pPr>
            <a:r>
              <a:rPr lang="en-US" sz="2400" dirty="0"/>
              <a:t>docker run -d --name my-container -v my-volume:/app/data my-image</a:t>
            </a:r>
          </a:p>
          <a:p>
            <a:pPr marL="342900" indent="-342900">
              <a:buFont typeface="Wingdings" panose="05000000000000000000" pitchFamily="2" charset="2"/>
              <a:buChar char="Ø"/>
            </a:pPr>
            <a:r>
              <a:rPr lang="en-US" sz="2400" dirty="0"/>
              <a:t>docker volume ls</a:t>
            </a:r>
          </a:p>
          <a:p>
            <a:pPr marL="342900" indent="-342900">
              <a:buFont typeface="Wingdings" panose="05000000000000000000" pitchFamily="2" charset="2"/>
              <a:buChar char="Ø"/>
            </a:pPr>
            <a:r>
              <a:rPr lang="en-US" sz="2400" dirty="0"/>
              <a:t>./www:/var/html/www  docker compose</a:t>
            </a:r>
          </a:p>
          <a:p>
            <a:pPr marL="342900" indent="-342900">
              <a:buFont typeface="Wingdings" panose="05000000000000000000" pitchFamily="2" charset="2"/>
              <a:buChar char="Ø"/>
            </a:pPr>
            <a:r>
              <a:rPr lang="en-US" sz="2400" dirty="0"/>
              <a:t>- www:/var/html/www</a:t>
            </a:r>
            <a:r>
              <a:rPr lang="en-US" sz="2400" dirty="0">
                <a:sym typeface="Wingdings" panose="05000000000000000000" pitchFamily="2" charset="2"/>
              </a:rPr>
              <a:t>  docker swarm</a:t>
            </a:r>
            <a:endParaRPr lang="en-US" sz="2400" dirty="0"/>
          </a:p>
          <a:p>
            <a:endParaRPr lang="en-IN" sz="2400" dirty="0"/>
          </a:p>
        </p:txBody>
      </p:sp>
    </p:spTree>
    <p:extLst>
      <p:ext uri="{BB962C8B-B14F-4D97-AF65-F5344CB8AC3E}">
        <p14:creationId xmlns:p14="http://schemas.microsoft.com/office/powerpoint/2010/main" val="4218575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5" name="Oval 24">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5" name="Straight Connector 3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0" name="Rectangle 3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3" name="Straight Connector 4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0E6BCE6-27C9-5F3D-CDAF-39C32F1F1882}"/>
              </a:ext>
            </a:extLst>
          </p:cNvPr>
          <p:cNvSpPr>
            <a:spLocks noGrp="1"/>
          </p:cNvSpPr>
          <p:nvPr>
            <p:ph type="title"/>
          </p:nvPr>
        </p:nvSpPr>
        <p:spPr>
          <a:xfrm>
            <a:off x="630935" y="4018137"/>
            <a:ext cx="5071221" cy="2129586"/>
          </a:xfrm>
          <a:noFill/>
        </p:spPr>
        <p:txBody>
          <a:bodyPr vert="horz" lIns="91440" tIns="45720" rIns="91440" bIns="45720" rtlCol="0" anchor="t">
            <a:normAutofit/>
          </a:bodyPr>
          <a:lstStyle/>
          <a:p>
            <a:r>
              <a:rPr lang="en-US" sz="4800" kern="1200">
                <a:solidFill>
                  <a:schemeClr val="bg1"/>
                </a:solidFill>
                <a:latin typeface="+mj-lt"/>
                <a:ea typeface="+mj-ea"/>
                <a:cs typeface="+mj-cs"/>
              </a:rPr>
              <a:t>                                  Docker Image</a:t>
            </a:r>
          </a:p>
        </p:txBody>
      </p:sp>
      <p:pic>
        <p:nvPicPr>
          <p:cNvPr id="7" name="Picture 6" descr="A paper with a corner and a corner with a corner and a corner with a corner with a corner with a corner with a corner with a corner with a corner with a corner with a corner with&#10;&#10;Description automatically generated">
            <a:extLst>
              <a:ext uri="{FF2B5EF4-FFF2-40B4-BE49-F238E27FC236}">
                <a16:creationId xmlns:a16="http://schemas.microsoft.com/office/drawing/2014/main" id="{05BCCB0C-B649-2EDB-5560-D81F8365B0E1}"/>
              </a:ext>
            </a:extLst>
          </p:cNvPr>
          <p:cNvPicPr>
            <a:picLocks noChangeAspect="1"/>
          </p:cNvPicPr>
          <p:nvPr/>
        </p:nvPicPr>
        <p:blipFill>
          <a:blip r:embed="rId2"/>
          <a:stretch>
            <a:fillRect/>
          </a:stretch>
        </p:blipFill>
        <p:spPr>
          <a:xfrm>
            <a:off x="1456659" y="450197"/>
            <a:ext cx="8697433" cy="2093371"/>
          </a:xfrm>
          <a:prstGeom prst="rect">
            <a:avLst/>
          </a:prstGeom>
        </p:spPr>
      </p:pic>
      <p:grpSp>
        <p:nvGrpSpPr>
          <p:cNvPr id="48" name="Group 47">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9" name="Straight Connector 48">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4" name="Oval 53">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16A265E-7FFF-557F-ED61-8490B00A5A07}"/>
              </a:ext>
            </a:extLst>
          </p:cNvPr>
          <p:cNvSpPr txBox="1"/>
          <p:nvPr/>
        </p:nvSpPr>
        <p:spPr>
          <a:xfrm>
            <a:off x="5925304" y="2806231"/>
            <a:ext cx="5549111" cy="3341511"/>
          </a:xfrm>
          <a:prstGeom prst="rect">
            <a:avLst/>
          </a:prstGeom>
          <a:noFill/>
        </p:spPr>
        <p:txBody>
          <a:bodyPr vert="horz" lIns="91440" tIns="45720" rIns="91440" bIns="45720" rtlCol="0" anchor="t">
            <a:normAutofit/>
          </a:bodyPr>
          <a:lstStyle/>
          <a:p>
            <a:pPr indent="-228600">
              <a:lnSpc>
                <a:spcPct val="90000"/>
              </a:lnSpc>
              <a:spcAft>
                <a:spcPts val="800"/>
              </a:spcAft>
              <a:buFont typeface="Arial" panose="020B0604020202020204" pitchFamily="34" charset="0"/>
              <a:buChar char="•"/>
            </a:pPr>
            <a:r>
              <a:rPr lang="en-US" sz="1500" b="1" dirty="0">
                <a:solidFill>
                  <a:schemeClr val="bg1"/>
                </a:solidFill>
                <a:effectLst/>
              </a:rPr>
              <a:t>Docker Image </a:t>
            </a:r>
            <a:r>
              <a:rPr lang="en-US" sz="1500" dirty="0">
                <a:solidFill>
                  <a:schemeClr val="bg1"/>
                </a:solidFill>
                <a:effectLst/>
              </a:rPr>
              <a:t>is an executable package of software that includes everything needed to run an application. This image informs how a container should instantiate, determining which software components will run and how. </a:t>
            </a:r>
          </a:p>
          <a:p>
            <a:pPr indent="-228600">
              <a:lnSpc>
                <a:spcPct val="90000"/>
              </a:lnSpc>
              <a:spcAft>
                <a:spcPts val="800"/>
              </a:spcAft>
              <a:buFont typeface="Arial" panose="020B0604020202020204" pitchFamily="34" charset="0"/>
              <a:buChar char="•"/>
            </a:pPr>
            <a:r>
              <a:rPr lang="en-US" sz="1500" b="1" dirty="0">
                <a:solidFill>
                  <a:schemeClr val="bg1"/>
                </a:solidFill>
                <a:effectLst/>
              </a:rPr>
              <a:t>Docker Container </a:t>
            </a:r>
            <a:r>
              <a:rPr lang="en-US" sz="1500" dirty="0">
                <a:solidFill>
                  <a:schemeClr val="bg1"/>
                </a:solidFill>
                <a:effectLst/>
              </a:rPr>
              <a:t>is a virtual environment that bundles application code with all the dependencies required to run the application. The application runs quickly and reliably from one computing environment to another.</a:t>
            </a:r>
          </a:p>
          <a:p>
            <a:pPr>
              <a:lnSpc>
                <a:spcPct val="90000"/>
              </a:lnSpc>
              <a:spcAft>
                <a:spcPts val="800"/>
              </a:spcAft>
            </a:pPr>
            <a:r>
              <a:rPr lang="en-US" sz="1500" dirty="0">
                <a:solidFill>
                  <a:schemeClr val="bg1"/>
                </a:solidFill>
                <a:effectLst/>
              </a:rPr>
              <a:t>Commands: </a:t>
            </a:r>
            <a:br>
              <a:rPr lang="en-US" sz="1500" dirty="0">
                <a:solidFill>
                  <a:schemeClr val="bg1"/>
                </a:solidFill>
                <a:effectLst/>
              </a:rPr>
            </a:br>
            <a:r>
              <a:rPr lang="en-US" sz="1500" dirty="0">
                <a:solidFill>
                  <a:schemeClr val="bg1"/>
                </a:solidFill>
                <a:effectLst/>
              </a:rPr>
              <a:t>docker build –t image name .</a:t>
            </a:r>
          </a:p>
          <a:p>
            <a:pPr>
              <a:lnSpc>
                <a:spcPct val="90000"/>
              </a:lnSpc>
              <a:spcAft>
                <a:spcPts val="800"/>
              </a:spcAft>
            </a:pPr>
            <a:r>
              <a:rPr lang="en-US" sz="1500" dirty="0">
                <a:solidFill>
                  <a:schemeClr val="bg1"/>
                </a:solidFill>
              </a:rPr>
              <a:t>docker inspect image name</a:t>
            </a:r>
            <a:endParaRPr lang="en-US" sz="1500" dirty="0">
              <a:solidFill>
                <a:schemeClr val="bg1"/>
              </a:solidFill>
              <a:effectLst/>
            </a:endParaRPr>
          </a:p>
        </p:txBody>
      </p:sp>
    </p:spTree>
    <p:extLst>
      <p:ext uri="{BB962C8B-B14F-4D97-AF65-F5344CB8AC3E}">
        <p14:creationId xmlns:p14="http://schemas.microsoft.com/office/powerpoint/2010/main" val="288891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3" name="Oval 32">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3" name="Straight Connector 42">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26B7AEA4-2A8C-3732-875F-66676521372E}"/>
              </a:ext>
            </a:extLst>
          </p:cNvPr>
          <p:cNvPicPr>
            <a:picLocks noChangeAspect="1"/>
          </p:cNvPicPr>
          <p:nvPr/>
        </p:nvPicPr>
        <p:blipFill>
          <a:blip r:embed="rId2"/>
          <a:srcRect r="1" b="1276"/>
          <a:stretch/>
        </p:blipFill>
        <p:spPr>
          <a:xfrm>
            <a:off x="1756935" y="317579"/>
            <a:ext cx="8873914" cy="2759871"/>
          </a:xfrm>
          <a:prstGeom prst="rect">
            <a:avLst/>
          </a:prstGeom>
        </p:spPr>
      </p:pic>
      <p:grpSp>
        <p:nvGrpSpPr>
          <p:cNvPr id="48" name="Group 47">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49" name="Straight Connector 48">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4" name="Rectangle 53">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7" name="Straight Connector 56">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F2981C7-5D83-15C1-F0C9-D7114817693D}"/>
              </a:ext>
            </a:extLst>
          </p:cNvPr>
          <p:cNvSpPr>
            <a:spLocks noGrp="1"/>
          </p:cNvSpPr>
          <p:nvPr>
            <p:ph type="title"/>
          </p:nvPr>
        </p:nvSpPr>
        <p:spPr>
          <a:xfrm>
            <a:off x="630936" y="4018137"/>
            <a:ext cx="4569060" cy="2129586"/>
          </a:xfrm>
          <a:noFill/>
        </p:spPr>
        <p:txBody>
          <a:bodyPr vert="horz" lIns="91440" tIns="45720" rIns="91440" bIns="45720" rtlCol="0" anchor="t">
            <a:normAutofit/>
          </a:bodyPr>
          <a:lstStyle/>
          <a:p>
            <a:r>
              <a:rPr lang="en-US" sz="4800" dirty="0">
                <a:solidFill>
                  <a:schemeClr val="bg1"/>
                </a:solidFill>
              </a:rPr>
              <a:t>                          Docker Compose</a:t>
            </a:r>
          </a:p>
        </p:txBody>
      </p:sp>
      <p:sp>
        <p:nvSpPr>
          <p:cNvPr id="5" name="TextBox 4">
            <a:extLst>
              <a:ext uri="{FF2B5EF4-FFF2-40B4-BE49-F238E27FC236}">
                <a16:creationId xmlns:a16="http://schemas.microsoft.com/office/drawing/2014/main" id="{7DC0FAFD-EFF3-90D7-E0FE-CCD91508B03B}"/>
              </a:ext>
            </a:extLst>
          </p:cNvPr>
          <p:cNvSpPr txBox="1"/>
          <p:nvPr/>
        </p:nvSpPr>
        <p:spPr>
          <a:xfrm>
            <a:off x="5486080" y="3221665"/>
            <a:ext cx="5674105" cy="3051544"/>
          </a:xfrm>
          <a:prstGeom prst="rect">
            <a:avLst/>
          </a:prstGeom>
          <a:noFill/>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b="1" i="0" dirty="0">
                <a:solidFill>
                  <a:schemeClr val="bg1"/>
                </a:solidFill>
                <a:effectLst/>
              </a:rPr>
              <a:t>Docker Compose </a:t>
            </a:r>
            <a:r>
              <a:rPr lang="en-US" sz="1700" b="0" i="0" dirty="0">
                <a:solidFill>
                  <a:schemeClr val="bg1"/>
                </a:solidFill>
                <a:effectLst/>
              </a:rPr>
              <a:t>is a tool that assists in defining and sharing multi-container applications. By using Compose, we can define the services in a YAML file, as well as spin them up and tear them down with one single command.</a:t>
            </a:r>
            <a:endParaRPr lang="en-US" sz="1700" dirty="0">
              <a:solidFill>
                <a:schemeClr val="bg1"/>
              </a:solidFill>
            </a:endParaRPr>
          </a:p>
          <a:p>
            <a:pPr indent="-228600">
              <a:lnSpc>
                <a:spcPct val="90000"/>
              </a:lnSpc>
              <a:spcAft>
                <a:spcPts val="600"/>
              </a:spcAft>
              <a:buFont typeface="Arial" panose="020B0604020202020204" pitchFamily="34" charset="0"/>
              <a:buChar char="•"/>
            </a:pPr>
            <a:r>
              <a:rPr lang="en-US" sz="1700" dirty="0">
                <a:solidFill>
                  <a:schemeClr val="bg1"/>
                </a:solidFill>
              </a:rPr>
              <a:t>Commands:</a:t>
            </a:r>
          </a:p>
          <a:p>
            <a:pPr indent="-228600">
              <a:lnSpc>
                <a:spcPct val="90000"/>
              </a:lnSpc>
              <a:spcAft>
                <a:spcPts val="600"/>
              </a:spcAft>
              <a:buFont typeface="Arial" panose="020B0604020202020204" pitchFamily="34" charset="0"/>
              <a:buChar char="•"/>
            </a:pPr>
            <a:r>
              <a:rPr lang="en-US" sz="1700" dirty="0">
                <a:solidFill>
                  <a:schemeClr val="bg1"/>
                </a:solidFill>
              </a:rPr>
              <a:t>docker-</a:t>
            </a:r>
            <a:r>
              <a:rPr lang="en-US" sz="1700" dirty="0" err="1">
                <a:solidFill>
                  <a:schemeClr val="bg1"/>
                </a:solidFill>
              </a:rPr>
              <a:t>compose.yml</a:t>
            </a:r>
            <a:endParaRPr lang="en-US" sz="1700" dirty="0">
              <a:solidFill>
                <a:schemeClr val="bg1"/>
              </a:solidFill>
            </a:endParaRPr>
          </a:p>
          <a:p>
            <a:pPr indent="-228600">
              <a:lnSpc>
                <a:spcPct val="90000"/>
              </a:lnSpc>
              <a:spcAft>
                <a:spcPts val="600"/>
              </a:spcAft>
              <a:buFont typeface="Arial" panose="020B0604020202020204" pitchFamily="34" charset="0"/>
              <a:buChar char="•"/>
            </a:pPr>
            <a:r>
              <a:rPr lang="en-US" sz="1700" dirty="0">
                <a:solidFill>
                  <a:schemeClr val="bg1"/>
                </a:solidFill>
              </a:rPr>
              <a:t>docker-compose up –d</a:t>
            </a:r>
          </a:p>
          <a:p>
            <a:pPr indent="-228600">
              <a:lnSpc>
                <a:spcPct val="90000"/>
              </a:lnSpc>
              <a:spcAft>
                <a:spcPts val="600"/>
              </a:spcAft>
              <a:buFont typeface="Arial" panose="020B0604020202020204" pitchFamily="34" charset="0"/>
              <a:buChar char="•"/>
            </a:pPr>
            <a:r>
              <a:rPr lang="en-US" sz="1700" dirty="0">
                <a:solidFill>
                  <a:schemeClr val="bg1"/>
                </a:solidFill>
              </a:rPr>
              <a:t>docker stack deploy –c docker-</a:t>
            </a:r>
            <a:r>
              <a:rPr lang="en-US" sz="1700" dirty="0" err="1">
                <a:solidFill>
                  <a:schemeClr val="bg1"/>
                </a:solidFill>
              </a:rPr>
              <a:t>compose.yml</a:t>
            </a:r>
            <a:r>
              <a:rPr lang="en-US" sz="1700" dirty="0">
                <a:solidFill>
                  <a:schemeClr val="bg1"/>
                </a:solidFill>
              </a:rPr>
              <a:t> </a:t>
            </a:r>
            <a:r>
              <a:rPr lang="en-US" sz="1700" dirty="0" err="1">
                <a:solidFill>
                  <a:schemeClr val="bg1"/>
                </a:solidFill>
              </a:rPr>
              <a:t>clustname</a:t>
            </a:r>
            <a:endParaRPr lang="en-US" sz="1700" dirty="0">
              <a:solidFill>
                <a:schemeClr val="bg1"/>
              </a:solidFill>
            </a:endParaRPr>
          </a:p>
          <a:p>
            <a:pPr indent="-228600">
              <a:lnSpc>
                <a:spcPct val="90000"/>
              </a:lnSpc>
              <a:spcAft>
                <a:spcPts val="600"/>
              </a:spcAft>
              <a:buFont typeface="Arial" panose="020B0604020202020204" pitchFamily="34" charset="0"/>
              <a:buChar char="•"/>
            </a:pPr>
            <a:r>
              <a:rPr lang="en-US" sz="1700" dirty="0">
                <a:solidFill>
                  <a:schemeClr val="bg1"/>
                </a:solidFill>
              </a:rPr>
              <a:t>docker logs –f </a:t>
            </a:r>
            <a:r>
              <a:rPr lang="en-US" sz="1700" dirty="0" err="1">
                <a:solidFill>
                  <a:schemeClr val="bg1"/>
                </a:solidFill>
              </a:rPr>
              <a:t>containerid</a:t>
            </a:r>
            <a:endParaRPr lang="en-US" sz="1700" dirty="0">
              <a:solidFill>
                <a:schemeClr val="bg1"/>
              </a:solidFill>
            </a:endParaRPr>
          </a:p>
          <a:p>
            <a:pPr indent="-228600">
              <a:lnSpc>
                <a:spcPct val="90000"/>
              </a:lnSpc>
              <a:spcAft>
                <a:spcPts val="600"/>
              </a:spcAft>
              <a:buFont typeface="Arial" panose="020B0604020202020204" pitchFamily="34" charset="0"/>
              <a:buChar char="•"/>
            </a:pPr>
            <a:endParaRPr lang="en-US" sz="1700" dirty="0">
              <a:solidFill>
                <a:schemeClr val="bg1"/>
              </a:solidFill>
            </a:endParaRPr>
          </a:p>
          <a:p>
            <a:pPr indent="-228600">
              <a:lnSpc>
                <a:spcPct val="90000"/>
              </a:lnSpc>
              <a:spcAft>
                <a:spcPts val="600"/>
              </a:spcAft>
              <a:buFont typeface="Arial" panose="020B0604020202020204" pitchFamily="34" charset="0"/>
              <a:buChar char="•"/>
            </a:pPr>
            <a:endParaRPr lang="en-US" sz="1700" dirty="0">
              <a:solidFill>
                <a:schemeClr val="bg1"/>
              </a:solidFill>
            </a:endParaRPr>
          </a:p>
        </p:txBody>
      </p:sp>
    </p:spTree>
    <p:extLst>
      <p:ext uri="{BB962C8B-B14F-4D97-AF65-F5344CB8AC3E}">
        <p14:creationId xmlns:p14="http://schemas.microsoft.com/office/powerpoint/2010/main" val="2195778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135</TotalTime>
  <Words>544</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Aptos Display</vt:lpstr>
      <vt:lpstr>Arial</vt:lpstr>
      <vt:lpstr>source-serif-pro</vt:lpstr>
      <vt:lpstr>Wingdings</vt:lpstr>
      <vt:lpstr>Office Theme</vt:lpstr>
      <vt:lpstr>Docker Swarm</vt:lpstr>
      <vt:lpstr>                                    Docker port</vt:lpstr>
      <vt:lpstr>PowerPoint Presentation</vt:lpstr>
      <vt:lpstr>                           Docker volume</vt:lpstr>
      <vt:lpstr>                                  Docker Image</vt:lpstr>
      <vt:lpstr>                          Docker Compose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Karunakaran, Rajarajan</dc:creator>
  <cp:lastModifiedBy>Karunakaran, Rajarajan</cp:lastModifiedBy>
  <cp:revision>15</cp:revision>
  <dcterms:created xsi:type="dcterms:W3CDTF">2024-12-09T02:37:53Z</dcterms:created>
  <dcterms:modified xsi:type="dcterms:W3CDTF">2024-12-10T01:56:39Z</dcterms:modified>
</cp:coreProperties>
</file>