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e780b09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7e780b09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7e780b09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7e780b09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7e780b09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7e780b09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7e780b09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7e780b09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7e780b09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7e780b09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7e780b09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7e780b09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HR Analytics Hackathon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Raja Rajeshwari 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CHALLENGE</a:t>
            </a:r>
            <a:r>
              <a:rPr lang="en-GB"/>
              <a:t>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Inefficient process for predicting eligible employees for promotion leads to delays.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GOAL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Develop a predictive model to identify potential candidates and streamline promotions.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hackathon goal is to predict employee promotions based on historical data. This involves analyzing patterns and trends to build a reliable predictive model.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</a:t>
            </a:r>
            <a:r>
              <a:rPr lang="en-GB"/>
              <a:t>Datasets Used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Training set (</a:t>
            </a:r>
            <a:r>
              <a:rPr lang="en-GB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train_LZdllcl.csv</a:t>
            </a:r>
            <a:r>
              <a:rPr lang="en-GB" sz="1900">
                <a:solidFill>
                  <a:schemeClr val="dk1"/>
                </a:solidFill>
              </a:rPr>
              <a:t>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Test set (</a:t>
            </a:r>
            <a:r>
              <a:rPr lang="en-GB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test_2umaH9m.csv</a:t>
            </a:r>
            <a:r>
              <a:rPr lang="en-GB" sz="1900">
                <a:solidFill>
                  <a:schemeClr val="dk1"/>
                </a:solidFill>
              </a:rPr>
              <a:t>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</a:rPr>
              <a:t>Key Variables:</a:t>
            </a:r>
            <a:endParaRPr b="1" sz="20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-GB" sz="1500"/>
              <a:t>Target: </a:t>
            </a:r>
            <a:r>
              <a:rPr lang="en-GB" sz="1500">
                <a:latin typeface="Roboto Mono"/>
                <a:ea typeface="Roboto Mono"/>
                <a:cs typeface="Roboto Mono"/>
                <a:sym typeface="Roboto Mono"/>
              </a:rPr>
              <a:t>is_promoted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-GB" sz="1500"/>
              <a:t>Features: Employee demographics, performance, and training scores.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5">
                <a:solidFill>
                  <a:schemeClr val="dk1"/>
                </a:solidFill>
              </a:rPr>
              <a:t>Insights from Data Exploration</a:t>
            </a:r>
            <a:r>
              <a:rPr lang="en-GB" sz="1805">
                <a:solidFill>
                  <a:schemeClr val="dk1"/>
                </a:solidFill>
              </a:rPr>
              <a:t>: </a:t>
            </a:r>
            <a:endParaRPr sz="1805">
              <a:solidFill>
                <a:schemeClr val="dk1"/>
              </a:solidFill>
            </a:endParaRPr>
          </a:p>
          <a:p>
            <a:pPr indent="-23447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24"/>
              <a:t>Trends in promotions (e.g., impact of training scores or KPI completion)</a:t>
            </a:r>
            <a:endParaRPr sz="182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Approach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 u="sng">
                <a:solidFill>
                  <a:schemeClr val="dk1"/>
                </a:solidFill>
              </a:rPr>
              <a:t>Steps Performed:</a:t>
            </a:r>
            <a:endParaRPr b="1" sz="1700" u="sng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★"/>
            </a:pPr>
            <a:r>
              <a:rPr lang="en-GB" sz="1600">
                <a:solidFill>
                  <a:srgbClr val="FFFFFF"/>
                </a:solidFill>
              </a:rPr>
              <a:t>Data preprocessing (handling missing values, outliers, encoding categorical variables).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★"/>
            </a:pPr>
            <a:r>
              <a:rPr lang="en-GB" sz="1600">
                <a:solidFill>
                  <a:srgbClr val="FFFFFF"/>
                </a:solidFill>
              </a:rPr>
              <a:t>  Exploratory Data Analysis (EDA) to uncover insights and relationships.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★"/>
            </a:pPr>
            <a:r>
              <a:rPr lang="en-GB" sz="1600">
                <a:solidFill>
                  <a:srgbClr val="FFFFFF"/>
                </a:solidFill>
              </a:rPr>
              <a:t>  Feature selection and engineering.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★"/>
            </a:pPr>
            <a:r>
              <a:rPr lang="en-GB" sz="1600">
                <a:solidFill>
                  <a:srgbClr val="FFFFFF"/>
                </a:solidFill>
              </a:rPr>
              <a:t> Model training and evaluation using machine learning algorithms.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★"/>
            </a:pPr>
            <a:r>
              <a:rPr lang="en-GB" sz="1600">
                <a:solidFill>
                  <a:srgbClr val="FFFFFF"/>
                </a:solidFill>
              </a:rPr>
              <a:t>  Deployment using FastAPI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/>
              <a:t>5. Model Development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4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Modeling</a:t>
            </a:r>
            <a:r>
              <a:rPr lang="en-GB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sz="1700">
                <a:solidFill>
                  <a:schemeClr val="dk1"/>
                </a:solidFill>
              </a:rPr>
              <a:t>Classification task with is_promoted as the target.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sz="1700">
                <a:solidFill>
                  <a:schemeClr val="dk1"/>
                </a:solidFill>
              </a:rPr>
              <a:t>Focused on achieving high F1 score to balance precision and recall.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Performance</a:t>
            </a:r>
            <a:r>
              <a:rPr lang="en-GB" sz="1700">
                <a:solidFill>
                  <a:schemeClr val="dk1"/>
                </a:solidFill>
              </a:rPr>
              <a:t>:  Present metrics such as accuracy, F1 score, precision, and recall.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  </a:t>
            </a:r>
            <a:r>
              <a:rPr b="1" lang="en-GB" sz="1700">
                <a:solidFill>
                  <a:schemeClr val="dk1"/>
                </a:solidFill>
              </a:rPr>
              <a:t>Model Training</a:t>
            </a:r>
            <a:r>
              <a:rPr lang="en-GB" sz="1700">
                <a:solidFill>
                  <a:schemeClr val="dk1"/>
                </a:solidFill>
              </a:rPr>
              <a:t>: Logistic Regression with preprocessing.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  </a:t>
            </a:r>
            <a:r>
              <a:rPr b="1" lang="en-GB" sz="1700">
                <a:solidFill>
                  <a:schemeClr val="dk1"/>
                </a:solidFill>
              </a:rPr>
              <a:t>Evaluation</a:t>
            </a:r>
            <a:r>
              <a:rPr lang="en-GB" sz="1700">
                <a:solidFill>
                  <a:schemeClr val="dk1"/>
                </a:solidFill>
              </a:rPr>
              <a:t>: Metrics and hyperparameter tuning to optimize performance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step of my predictive score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5" y="1314450"/>
            <a:ext cx="8410575" cy="2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FastAPI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1225"/>
            <a:ext cx="8950626" cy="37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