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m Setty C V" userId="4f13ff2f356cbf5c" providerId="LiveId" clId="{93A279AA-236F-4630-AF60-C1715061AB12}"/>
    <pc:docChg chg="addSld modSld">
      <pc:chgData name="Rajaram Setty C V" userId="4f13ff2f356cbf5c" providerId="LiveId" clId="{93A279AA-236F-4630-AF60-C1715061AB12}" dt="2024-04-23T06:20:26.822" v="1" actId="22"/>
      <pc:docMkLst>
        <pc:docMk/>
      </pc:docMkLst>
      <pc:sldChg chg="addSp new mod">
        <pc:chgData name="Rajaram Setty C V" userId="4f13ff2f356cbf5c" providerId="LiveId" clId="{93A279AA-236F-4630-AF60-C1715061AB12}" dt="2024-04-23T06:20:26.822" v="1" actId="22"/>
        <pc:sldMkLst>
          <pc:docMk/>
          <pc:sldMk cId="3821316012" sldId="261"/>
        </pc:sldMkLst>
        <pc:spChg chg="add">
          <ac:chgData name="Rajaram Setty C V" userId="4f13ff2f356cbf5c" providerId="LiveId" clId="{93A279AA-236F-4630-AF60-C1715061AB12}" dt="2024-04-23T06:20:26.822" v="1" actId="22"/>
          <ac:spMkLst>
            <pc:docMk/>
            <pc:sldMk cId="3821316012" sldId="261"/>
            <ac:spMk id="3" creationId="{F8193E9D-CA87-FF4F-D067-6A3B5CEABB7D}"/>
          </ac:spMkLst>
        </pc:spChg>
      </pc:sldChg>
    </pc:docChg>
  </pc:docChgLst>
  <pc:docChgLst>
    <pc:chgData name="Rajaram Setty C V" userId="4f13ff2f356cbf5c" providerId="LiveId" clId="{CB61D9D3-961D-4863-AE69-D04E23A64302}"/>
    <pc:docChg chg="delSld">
      <pc:chgData name="Rajaram Setty C V" userId="4f13ff2f356cbf5c" providerId="LiveId" clId="{CB61D9D3-961D-4863-AE69-D04E23A64302}" dt="2024-09-17T04:53:27.501" v="0" actId="2696"/>
      <pc:docMkLst>
        <pc:docMk/>
      </pc:docMkLst>
      <pc:sldChg chg="del">
        <pc:chgData name="Rajaram Setty C V" userId="4f13ff2f356cbf5c" providerId="LiveId" clId="{CB61D9D3-961D-4863-AE69-D04E23A64302}" dt="2024-09-17T04:53:27.501" v="0" actId="2696"/>
        <pc:sldMkLst>
          <pc:docMk/>
          <pc:sldMk cId="382131601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132736" y="1559570"/>
            <a:ext cx="11912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    </a:t>
            </a:r>
            <a:r>
              <a:rPr lang="en-IN" sz="2000" dirty="0" err="1">
                <a:latin typeface="+mj-lt"/>
              </a:rPr>
              <a:t>Calcuate</a:t>
            </a:r>
            <a:r>
              <a:rPr lang="en-IN" sz="2000" dirty="0">
                <a:latin typeface="+mj-lt"/>
              </a:rPr>
              <a:t> the following fields from the Year, Month, Day of joining field ( First Create a Date Field as Date of Joining)</a:t>
            </a: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A.Year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B.Monthno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C.Monthfullname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D.Quarter</a:t>
            </a:r>
            <a:r>
              <a:rPr lang="en-IN" sz="2000" dirty="0">
                <a:latin typeface="+mj-lt"/>
              </a:rPr>
              <a:t>(Q1,Q2,Q3,Q4)</a:t>
            </a:r>
          </a:p>
          <a:p>
            <a:r>
              <a:rPr lang="en-IN" sz="2000" dirty="0">
                <a:latin typeface="+mj-lt"/>
              </a:rPr>
              <a:t>   E. </a:t>
            </a:r>
            <a:r>
              <a:rPr lang="en-IN" sz="2000" dirty="0" err="1">
                <a:latin typeface="+mj-lt"/>
              </a:rPr>
              <a:t>YearMonth</a:t>
            </a:r>
            <a:r>
              <a:rPr lang="en-IN" sz="2000" dirty="0">
                <a:latin typeface="+mj-lt"/>
              </a:rPr>
              <a:t> ( YYYY-MMM)</a:t>
            </a:r>
          </a:p>
          <a:p>
            <a:r>
              <a:rPr lang="en-IN" sz="2000" dirty="0">
                <a:latin typeface="+mj-lt"/>
              </a:rPr>
              <a:t>   F. </a:t>
            </a:r>
            <a:r>
              <a:rPr lang="en-IN" sz="2000" dirty="0" err="1">
                <a:latin typeface="+mj-lt"/>
              </a:rPr>
              <a:t>Weekdayno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G.Weekdayname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H.FinancialMOnth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I. Financial Quarter 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Do the Lookup as per the requirements of the project KPI.</a:t>
            </a: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latin typeface="+mj-lt"/>
              </a:rPr>
              <a:t>Departmentwise</a:t>
            </a:r>
            <a:r>
              <a:rPr lang="en-IN" sz="2400" dirty="0">
                <a:latin typeface="+mj-lt"/>
              </a:rPr>
              <a:t> No of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Count of Employees based on Educational Fields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Gender based Percentage of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Monthly New Hire vs Attrition Trendline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latin typeface="+mj-lt"/>
              </a:rPr>
              <a:t>Deptarment</a:t>
            </a:r>
            <a:r>
              <a:rPr lang="en-IN" sz="2400" dirty="0">
                <a:latin typeface="+mj-lt"/>
              </a:rPr>
              <a:t> / Job Role wise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422521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188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Rajaram Setty C V</cp:lastModifiedBy>
  <cp:revision>26</cp:revision>
  <dcterms:created xsi:type="dcterms:W3CDTF">2022-01-08T11:53:28Z</dcterms:created>
  <dcterms:modified xsi:type="dcterms:W3CDTF">2024-09-17T04:53:29Z</dcterms:modified>
</cp:coreProperties>
</file>