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8" r:id="rId2"/>
    <p:sldId id="269" r:id="rId3"/>
    <p:sldId id="270" r:id="rId4"/>
    <p:sldId id="260" r:id="rId5"/>
    <p:sldId id="261" r:id="rId6"/>
    <p:sldId id="263" r:id="rId7"/>
    <p:sldId id="256" r:id="rId8"/>
    <p:sldId id="265" r:id="rId9"/>
    <p:sldId id="266" r:id="rId10"/>
    <p:sldId id="262" r:id="rId11"/>
    <p:sldId id="267" r:id="rId12"/>
    <p:sldId id="264" r:id="rId13"/>
    <p:sldId id="257" r:id="rId14"/>
    <p:sldId id="258" r:id="rId15"/>
    <p:sldId id="259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4A8783-8112-4FB1-BAD8-30A0312143CB}" v="32" dt="2024-04-23T11:08:38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ram Setty C V" userId="4f13ff2f356cbf5c" providerId="LiveId" clId="{7F4A8783-8112-4FB1-BAD8-30A0312143CB}"/>
    <pc:docChg chg="undo redo custSel addSld delSld modSld sldOrd">
      <pc:chgData name="Rajaram Setty C V" userId="4f13ff2f356cbf5c" providerId="LiveId" clId="{7F4A8783-8112-4FB1-BAD8-30A0312143CB}" dt="2024-04-24T13:13:28.532" v="3740" actId="20577"/>
      <pc:docMkLst>
        <pc:docMk/>
      </pc:docMkLst>
      <pc:sldChg chg="addSp delSp modSp new mod modClrScheme chgLayout">
        <pc:chgData name="Rajaram Setty C V" userId="4f13ff2f356cbf5c" providerId="LiveId" clId="{7F4A8783-8112-4FB1-BAD8-30A0312143CB}" dt="2024-04-23T06:21:19.602" v="698" actId="14100"/>
        <pc:sldMkLst>
          <pc:docMk/>
          <pc:sldMk cId="4170483400" sldId="256"/>
        </pc:sldMkLst>
        <pc:spChg chg="del mod ord">
          <ac:chgData name="Rajaram Setty C V" userId="4f13ff2f356cbf5c" providerId="LiveId" clId="{7F4A8783-8112-4FB1-BAD8-30A0312143CB}" dt="2024-04-21T05:19:03.627" v="328" actId="700"/>
          <ac:spMkLst>
            <pc:docMk/>
            <pc:sldMk cId="4170483400" sldId="256"/>
            <ac:spMk id="2" creationId="{A1E001DA-71D1-1293-A953-C66EF285D48A}"/>
          </ac:spMkLst>
        </pc:spChg>
        <pc:spChg chg="del">
          <ac:chgData name="Rajaram Setty C V" userId="4f13ff2f356cbf5c" providerId="LiveId" clId="{7F4A8783-8112-4FB1-BAD8-30A0312143CB}" dt="2024-04-21T05:19:03.627" v="328" actId="700"/>
          <ac:spMkLst>
            <pc:docMk/>
            <pc:sldMk cId="4170483400" sldId="256"/>
            <ac:spMk id="3" creationId="{612B706F-34D1-FD7F-A00A-C3030380A7D6}"/>
          </ac:spMkLst>
        </pc:spChg>
        <pc:spChg chg="add mod ord">
          <ac:chgData name="Rajaram Setty C V" userId="4f13ff2f356cbf5c" providerId="LiveId" clId="{7F4A8783-8112-4FB1-BAD8-30A0312143CB}" dt="2024-04-23T06:16:36.915" v="679" actId="14100"/>
          <ac:spMkLst>
            <pc:docMk/>
            <pc:sldMk cId="4170483400" sldId="256"/>
            <ac:spMk id="4" creationId="{B6A91A6B-81CA-829F-677F-E44EF14F5FE3}"/>
          </ac:spMkLst>
        </pc:spChg>
        <pc:spChg chg="add mod">
          <ac:chgData name="Rajaram Setty C V" userId="4f13ff2f356cbf5c" providerId="LiveId" clId="{7F4A8783-8112-4FB1-BAD8-30A0312143CB}" dt="2024-04-23T06:21:19.602" v="698" actId="14100"/>
          <ac:spMkLst>
            <pc:docMk/>
            <pc:sldMk cId="4170483400" sldId="256"/>
            <ac:spMk id="13" creationId="{34E42C6C-33E5-5C70-8697-C10D90F4B6D0}"/>
          </ac:spMkLst>
        </pc:spChg>
        <pc:picChg chg="add del mod">
          <ac:chgData name="Rajaram Setty C V" userId="4f13ff2f356cbf5c" providerId="LiveId" clId="{7F4A8783-8112-4FB1-BAD8-30A0312143CB}" dt="2024-04-21T05:25:54.083" v="346" actId="478"/>
          <ac:picMkLst>
            <pc:docMk/>
            <pc:sldMk cId="4170483400" sldId="256"/>
            <ac:picMk id="6" creationId="{121A4F89-8137-FEE6-44B4-39A8EB76DE1A}"/>
          </ac:picMkLst>
        </pc:picChg>
        <pc:picChg chg="add del mod">
          <ac:chgData name="Rajaram Setty C V" userId="4f13ff2f356cbf5c" providerId="LiveId" clId="{7F4A8783-8112-4FB1-BAD8-30A0312143CB}" dt="2024-04-21T05:31:32.147" v="352" actId="478"/>
          <ac:picMkLst>
            <pc:docMk/>
            <pc:sldMk cId="4170483400" sldId="256"/>
            <ac:picMk id="8" creationId="{DB05893D-F4B8-C6E3-9746-624661AC19E2}"/>
          </ac:picMkLst>
        </pc:picChg>
        <pc:picChg chg="add mod">
          <ac:chgData name="Rajaram Setty C V" userId="4f13ff2f356cbf5c" providerId="LiveId" clId="{7F4A8783-8112-4FB1-BAD8-30A0312143CB}" dt="2024-04-21T05:32:16.731" v="360" actId="14100"/>
          <ac:picMkLst>
            <pc:docMk/>
            <pc:sldMk cId="4170483400" sldId="256"/>
            <ac:picMk id="10" creationId="{E350BA2E-6B33-7D6B-D9FE-D8C40633D0DB}"/>
          </ac:picMkLst>
        </pc:picChg>
        <pc:picChg chg="add mod">
          <ac:chgData name="Rajaram Setty C V" userId="4f13ff2f356cbf5c" providerId="LiveId" clId="{7F4A8783-8112-4FB1-BAD8-30A0312143CB}" dt="2024-04-21T05:33:06.609" v="365" actId="14100"/>
          <ac:picMkLst>
            <pc:docMk/>
            <pc:sldMk cId="4170483400" sldId="256"/>
            <ac:picMk id="12" creationId="{0AB2F925-D2AD-4A35-8084-6CA4FBF11B13}"/>
          </ac:picMkLst>
        </pc:picChg>
      </pc:sldChg>
      <pc:sldChg chg="addSp delSp modSp new mod modNotesTx">
        <pc:chgData name="Rajaram Setty C V" userId="4f13ff2f356cbf5c" providerId="LiveId" clId="{7F4A8783-8112-4FB1-BAD8-30A0312143CB}" dt="2024-04-23T06:41:40.616" v="796" actId="108"/>
        <pc:sldMkLst>
          <pc:docMk/>
          <pc:sldMk cId="3379106999" sldId="257"/>
        </pc:sldMkLst>
        <pc:spChg chg="mod">
          <ac:chgData name="Rajaram Setty C V" userId="4f13ff2f356cbf5c" providerId="LiveId" clId="{7F4A8783-8112-4FB1-BAD8-30A0312143CB}" dt="2024-04-23T06:17:14.389" v="686" actId="108"/>
          <ac:spMkLst>
            <pc:docMk/>
            <pc:sldMk cId="3379106999" sldId="257"/>
            <ac:spMk id="2" creationId="{84E17978-DF16-847D-AC35-926BE9D3C74A}"/>
          </ac:spMkLst>
        </pc:spChg>
        <pc:spChg chg="add mod">
          <ac:chgData name="Rajaram Setty C V" userId="4f13ff2f356cbf5c" providerId="LiveId" clId="{7F4A8783-8112-4FB1-BAD8-30A0312143CB}" dt="2024-04-23T06:41:40.616" v="796" actId="108"/>
          <ac:spMkLst>
            <pc:docMk/>
            <pc:sldMk cId="3379106999" sldId="257"/>
            <ac:spMk id="3" creationId="{379D722B-A379-5DD8-FA71-14C8E68EA136}"/>
          </ac:spMkLst>
        </pc:spChg>
        <pc:spChg chg="add del mod">
          <ac:chgData name="Rajaram Setty C V" userId="4f13ff2f356cbf5c" providerId="LiveId" clId="{7F4A8783-8112-4FB1-BAD8-30A0312143CB}" dt="2024-04-21T05:09:27.618" v="26"/>
          <ac:spMkLst>
            <pc:docMk/>
            <pc:sldMk cId="3379106999" sldId="257"/>
            <ac:spMk id="7" creationId="{C252AB74-85D6-A0E4-482F-92538B695E93}"/>
          </ac:spMkLst>
        </pc:spChg>
        <pc:spChg chg="add del mod">
          <ac:chgData name="Rajaram Setty C V" userId="4f13ff2f356cbf5c" providerId="LiveId" clId="{7F4A8783-8112-4FB1-BAD8-30A0312143CB}" dt="2024-04-23T06:20:33.766" v="694" actId="21"/>
          <ac:spMkLst>
            <pc:docMk/>
            <pc:sldMk cId="3379106999" sldId="257"/>
            <ac:spMk id="8" creationId="{045BAC1A-74D3-516B-AABC-13ADD79F18C8}"/>
          </ac:spMkLst>
        </pc:spChg>
        <pc:picChg chg="add del mod">
          <ac:chgData name="Rajaram Setty C V" userId="4f13ff2f356cbf5c" providerId="LiveId" clId="{7F4A8783-8112-4FB1-BAD8-30A0312143CB}" dt="2024-04-21T05:42:26.041" v="647" actId="478"/>
          <ac:picMkLst>
            <pc:docMk/>
            <pc:sldMk cId="3379106999" sldId="257"/>
            <ac:picMk id="4" creationId="{34D64F4B-EDFD-E901-17D8-74BC20FA6E88}"/>
          </ac:picMkLst>
        </pc:picChg>
        <pc:picChg chg="add del mod">
          <ac:chgData name="Rajaram Setty C V" userId="4f13ff2f356cbf5c" providerId="LiveId" clId="{7F4A8783-8112-4FB1-BAD8-30A0312143CB}" dt="2024-04-21T05:41:42.147" v="641" actId="478"/>
          <ac:picMkLst>
            <pc:docMk/>
            <pc:sldMk cId="3379106999" sldId="257"/>
            <ac:picMk id="6" creationId="{9D1053EC-39D7-5232-1326-8684F0EA167D}"/>
          </ac:picMkLst>
        </pc:picChg>
        <pc:picChg chg="add mod">
          <ac:chgData name="Rajaram Setty C V" userId="4f13ff2f356cbf5c" providerId="LiveId" clId="{7F4A8783-8112-4FB1-BAD8-30A0312143CB}" dt="2024-04-21T05:42:23.070" v="646" actId="14100"/>
          <ac:picMkLst>
            <pc:docMk/>
            <pc:sldMk cId="3379106999" sldId="257"/>
            <ac:picMk id="10" creationId="{32252231-71DB-6B1E-7928-B577C8305C46}"/>
          </ac:picMkLst>
        </pc:picChg>
        <pc:picChg chg="add mod">
          <ac:chgData name="Rajaram Setty C V" userId="4f13ff2f356cbf5c" providerId="LiveId" clId="{7F4A8783-8112-4FB1-BAD8-30A0312143CB}" dt="2024-04-23T06:18:17.750" v="690" actId="14100"/>
          <ac:picMkLst>
            <pc:docMk/>
            <pc:sldMk cId="3379106999" sldId="257"/>
            <ac:picMk id="12" creationId="{9C8E24B8-8E49-FC40-E9F5-9C1711DBD71F}"/>
          </ac:picMkLst>
        </pc:picChg>
      </pc:sldChg>
      <pc:sldChg chg="addSp modSp new mod">
        <pc:chgData name="Rajaram Setty C V" userId="4f13ff2f356cbf5c" providerId="LiveId" clId="{7F4A8783-8112-4FB1-BAD8-30A0312143CB}" dt="2024-04-23T07:12:06.016" v="1212" actId="20577"/>
        <pc:sldMkLst>
          <pc:docMk/>
          <pc:sldMk cId="426304154" sldId="258"/>
        </pc:sldMkLst>
        <pc:spChg chg="mod">
          <ac:chgData name="Rajaram Setty C V" userId="4f13ff2f356cbf5c" providerId="LiveId" clId="{7F4A8783-8112-4FB1-BAD8-30A0312143CB}" dt="2024-04-23T06:31:20.656" v="742" actId="14100"/>
          <ac:spMkLst>
            <pc:docMk/>
            <pc:sldMk cId="426304154" sldId="258"/>
            <ac:spMk id="2" creationId="{ACAF5BCD-46F8-B509-849B-9CBB9F6A8F9B}"/>
          </ac:spMkLst>
        </pc:spChg>
        <pc:spChg chg="add mod">
          <ac:chgData name="Rajaram Setty C V" userId="4f13ff2f356cbf5c" providerId="LiveId" clId="{7F4A8783-8112-4FB1-BAD8-30A0312143CB}" dt="2024-04-23T07:12:06.016" v="1212" actId="20577"/>
          <ac:spMkLst>
            <pc:docMk/>
            <pc:sldMk cId="426304154" sldId="258"/>
            <ac:spMk id="6" creationId="{7075708E-0CBB-5ADF-CE54-CE8C636995FE}"/>
          </ac:spMkLst>
        </pc:spChg>
        <pc:picChg chg="add mod">
          <ac:chgData name="Rajaram Setty C V" userId="4f13ff2f356cbf5c" providerId="LiveId" clId="{7F4A8783-8112-4FB1-BAD8-30A0312143CB}" dt="2024-04-23T06:31:57.997" v="748" actId="14100"/>
          <ac:picMkLst>
            <pc:docMk/>
            <pc:sldMk cId="426304154" sldId="258"/>
            <ac:picMk id="4" creationId="{102EE7C8-4065-0CA3-B451-AA228990F261}"/>
          </ac:picMkLst>
        </pc:picChg>
        <pc:picChg chg="add mod">
          <ac:chgData name="Rajaram Setty C V" userId="4f13ff2f356cbf5c" providerId="LiveId" clId="{7F4A8783-8112-4FB1-BAD8-30A0312143CB}" dt="2024-04-23T06:39:38.083" v="752" actId="14100"/>
          <ac:picMkLst>
            <pc:docMk/>
            <pc:sldMk cId="426304154" sldId="258"/>
            <ac:picMk id="5" creationId="{EA668715-B44F-1BE6-2CDF-A122A509F94F}"/>
          </ac:picMkLst>
        </pc:picChg>
      </pc:sldChg>
      <pc:sldChg chg="addSp delSp modSp new mod">
        <pc:chgData name="Rajaram Setty C V" userId="4f13ff2f356cbf5c" providerId="LiveId" clId="{7F4A8783-8112-4FB1-BAD8-30A0312143CB}" dt="2024-04-23T07:11:08.886" v="1200" actId="20577"/>
        <pc:sldMkLst>
          <pc:docMk/>
          <pc:sldMk cId="2670275568" sldId="259"/>
        </pc:sldMkLst>
        <pc:spChg chg="mod">
          <ac:chgData name="Rajaram Setty C V" userId="4f13ff2f356cbf5c" providerId="LiveId" clId="{7F4A8783-8112-4FB1-BAD8-30A0312143CB}" dt="2024-04-23T06:52:34.121" v="1085" actId="14100"/>
          <ac:spMkLst>
            <pc:docMk/>
            <pc:sldMk cId="2670275568" sldId="259"/>
            <ac:spMk id="2" creationId="{271074B4-1181-4C53-4D46-7CB9238EF984}"/>
          </ac:spMkLst>
        </pc:spChg>
        <pc:spChg chg="add mod">
          <ac:chgData name="Rajaram Setty C V" userId="4f13ff2f356cbf5c" providerId="LiveId" clId="{7F4A8783-8112-4FB1-BAD8-30A0312143CB}" dt="2024-04-23T07:07:41.654" v="1101" actId="767"/>
          <ac:spMkLst>
            <pc:docMk/>
            <pc:sldMk cId="2670275568" sldId="259"/>
            <ac:spMk id="6" creationId="{C64FA937-AE88-C57E-4DBE-3BE4C14FF32A}"/>
          </ac:spMkLst>
        </pc:spChg>
        <pc:spChg chg="add del mod">
          <ac:chgData name="Rajaram Setty C V" userId="4f13ff2f356cbf5c" providerId="LiveId" clId="{7F4A8783-8112-4FB1-BAD8-30A0312143CB}" dt="2024-04-23T07:11:08.886" v="1200" actId="20577"/>
          <ac:spMkLst>
            <pc:docMk/>
            <pc:sldMk cId="2670275568" sldId="259"/>
            <ac:spMk id="7" creationId="{1A767F86-8F6D-3698-0FAE-0A4122313810}"/>
          </ac:spMkLst>
        </pc:spChg>
        <pc:picChg chg="add mod">
          <ac:chgData name="Rajaram Setty C V" userId="4f13ff2f356cbf5c" providerId="LiveId" clId="{7F4A8783-8112-4FB1-BAD8-30A0312143CB}" dt="2024-04-23T07:07:01.792" v="1100" actId="14100"/>
          <ac:picMkLst>
            <pc:docMk/>
            <pc:sldMk cId="2670275568" sldId="259"/>
            <ac:picMk id="3" creationId="{43189BE3-265E-56EC-4402-FA97C28285C6}"/>
          </ac:picMkLst>
        </pc:picChg>
        <pc:picChg chg="add mod">
          <ac:chgData name="Rajaram Setty C V" userId="4f13ff2f356cbf5c" providerId="LiveId" clId="{7F4A8783-8112-4FB1-BAD8-30A0312143CB}" dt="2024-04-23T07:06:45.794" v="1098" actId="1076"/>
          <ac:picMkLst>
            <pc:docMk/>
            <pc:sldMk cId="2670275568" sldId="259"/>
            <ac:picMk id="5" creationId="{26DA644A-F056-D7C4-1F3A-E15F56BC7415}"/>
          </ac:picMkLst>
        </pc:picChg>
      </pc:sldChg>
      <pc:sldChg chg="new del">
        <pc:chgData name="Rajaram Setty C V" userId="4f13ff2f356cbf5c" providerId="LiveId" clId="{7F4A8783-8112-4FB1-BAD8-30A0312143CB}" dt="2024-04-23T06:51:40.995" v="1056" actId="47"/>
        <pc:sldMkLst>
          <pc:docMk/>
          <pc:sldMk cId="3133368232" sldId="259"/>
        </pc:sldMkLst>
      </pc:sldChg>
      <pc:sldChg chg="addSp modSp new mod ord">
        <pc:chgData name="Rajaram Setty C V" userId="4f13ff2f356cbf5c" providerId="LiveId" clId="{7F4A8783-8112-4FB1-BAD8-30A0312143CB}" dt="2024-04-23T08:02:08.166" v="1585" actId="20577"/>
        <pc:sldMkLst>
          <pc:docMk/>
          <pc:sldMk cId="348985967" sldId="260"/>
        </pc:sldMkLst>
        <pc:spChg chg="mod">
          <ac:chgData name="Rajaram Setty C V" userId="4f13ff2f356cbf5c" providerId="LiveId" clId="{7F4A8783-8112-4FB1-BAD8-30A0312143CB}" dt="2024-04-23T07:23:39.771" v="1229" actId="14100"/>
          <ac:spMkLst>
            <pc:docMk/>
            <pc:sldMk cId="348985967" sldId="260"/>
            <ac:spMk id="2" creationId="{C4C1A6EC-9DF8-128D-2036-0E5CC108AFF1}"/>
          </ac:spMkLst>
        </pc:spChg>
        <pc:spChg chg="add mod">
          <ac:chgData name="Rajaram Setty C V" userId="4f13ff2f356cbf5c" providerId="LiveId" clId="{7F4A8783-8112-4FB1-BAD8-30A0312143CB}" dt="2024-04-23T08:02:08.166" v="1585" actId="20577"/>
          <ac:spMkLst>
            <pc:docMk/>
            <pc:sldMk cId="348985967" sldId="260"/>
            <ac:spMk id="7" creationId="{9B46129F-DA5E-F742-26FD-E28818E23BD6}"/>
          </ac:spMkLst>
        </pc:spChg>
        <pc:picChg chg="add mod">
          <ac:chgData name="Rajaram Setty C V" userId="4f13ff2f356cbf5c" providerId="LiveId" clId="{7F4A8783-8112-4FB1-BAD8-30A0312143CB}" dt="2024-04-23T07:53:59.350" v="1288" actId="14100"/>
          <ac:picMkLst>
            <pc:docMk/>
            <pc:sldMk cId="348985967" sldId="260"/>
            <ac:picMk id="4" creationId="{106F5EAE-9870-0B77-DE7B-A6639E4D0B38}"/>
          </ac:picMkLst>
        </pc:picChg>
        <pc:picChg chg="add mod">
          <ac:chgData name="Rajaram Setty C V" userId="4f13ff2f356cbf5c" providerId="LiveId" clId="{7F4A8783-8112-4FB1-BAD8-30A0312143CB}" dt="2024-04-23T07:54:58.596" v="1293" actId="14100"/>
          <ac:picMkLst>
            <pc:docMk/>
            <pc:sldMk cId="348985967" sldId="260"/>
            <ac:picMk id="6" creationId="{E2BC5E7D-7EA3-A6DC-6C7C-9E4181109C63}"/>
          </ac:picMkLst>
        </pc:picChg>
      </pc:sldChg>
      <pc:sldChg chg="addSp modSp new mod">
        <pc:chgData name="Rajaram Setty C V" userId="4f13ff2f356cbf5c" providerId="LiveId" clId="{7F4A8783-8112-4FB1-BAD8-30A0312143CB}" dt="2024-04-23T09:16:35.869" v="1683" actId="108"/>
        <pc:sldMkLst>
          <pc:docMk/>
          <pc:sldMk cId="1032142683" sldId="261"/>
        </pc:sldMkLst>
        <pc:spChg chg="mod">
          <ac:chgData name="Rajaram Setty C V" userId="4f13ff2f356cbf5c" providerId="LiveId" clId="{7F4A8783-8112-4FB1-BAD8-30A0312143CB}" dt="2024-04-23T07:25:03.939" v="1247" actId="27636"/>
          <ac:spMkLst>
            <pc:docMk/>
            <pc:sldMk cId="1032142683" sldId="261"/>
            <ac:spMk id="2" creationId="{652AC7CD-CA39-A572-91CD-8507E84177FA}"/>
          </ac:spMkLst>
        </pc:spChg>
        <pc:spChg chg="add mod">
          <ac:chgData name="Rajaram Setty C V" userId="4f13ff2f356cbf5c" providerId="LiveId" clId="{7F4A8783-8112-4FB1-BAD8-30A0312143CB}" dt="2024-04-23T09:16:35.869" v="1683" actId="108"/>
          <ac:spMkLst>
            <pc:docMk/>
            <pc:sldMk cId="1032142683" sldId="261"/>
            <ac:spMk id="7" creationId="{71CDB93F-1B0B-AA47-1C73-B516E3B11BBD}"/>
          </ac:spMkLst>
        </pc:spChg>
        <pc:picChg chg="add mod">
          <ac:chgData name="Rajaram Setty C V" userId="4f13ff2f356cbf5c" providerId="LiveId" clId="{7F4A8783-8112-4FB1-BAD8-30A0312143CB}" dt="2024-04-23T09:14:11.025" v="1608" actId="14100"/>
          <ac:picMkLst>
            <pc:docMk/>
            <pc:sldMk cId="1032142683" sldId="261"/>
            <ac:picMk id="4" creationId="{3E944048-4E0F-CF04-A02B-62EFF5CF5698}"/>
          </ac:picMkLst>
        </pc:picChg>
        <pc:picChg chg="add mod">
          <ac:chgData name="Rajaram Setty C V" userId="4f13ff2f356cbf5c" providerId="LiveId" clId="{7F4A8783-8112-4FB1-BAD8-30A0312143CB}" dt="2024-04-23T09:14:49.987" v="1613" actId="14100"/>
          <ac:picMkLst>
            <pc:docMk/>
            <pc:sldMk cId="1032142683" sldId="261"/>
            <ac:picMk id="6" creationId="{76C445E8-854D-D164-227C-1F3C062D51A0}"/>
          </ac:picMkLst>
        </pc:picChg>
      </pc:sldChg>
      <pc:sldChg chg="new del">
        <pc:chgData name="Rajaram Setty C V" userId="4f13ff2f356cbf5c" providerId="LiveId" clId="{7F4A8783-8112-4FB1-BAD8-30A0312143CB}" dt="2024-04-23T07:23:59.574" v="1231" actId="680"/>
        <pc:sldMkLst>
          <pc:docMk/>
          <pc:sldMk cId="2023357058" sldId="261"/>
        </pc:sldMkLst>
      </pc:sldChg>
      <pc:sldChg chg="addSp modSp new mod ord">
        <pc:chgData name="Rajaram Setty C V" userId="4f13ff2f356cbf5c" providerId="LiveId" clId="{7F4A8783-8112-4FB1-BAD8-30A0312143CB}" dt="2024-04-23T07:29:51.224" v="1282"/>
        <pc:sldMkLst>
          <pc:docMk/>
          <pc:sldMk cId="1533233232" sldId="262"/>
        </pc:sldMkLst>
        <pc:spChg chg="mod">
          <ac:chgData name="Rajaram Setty C V" userId="4f13ff2f356cbf5c" providerId="LiveId" clId="{7F4A8783-8112-4FB1-BAD8-30A0312143CB}" dt="2024-04-23T07:27:10.316" v="1255" actId="122"/>
          <ac:spMkLst>
            <pc:docMk/>
            <pc:sldMk cId="1533233232" sldId="262"/>
            <ac:spMk id="2" creationId="{839B4030-5FB1-23B7-9A11-5EFC77FE3250}"/>
          </ac:spMkLst>
        </pc:spChg>
        <pc:spChg chg="add mod">
          <ac:chgData name="Rajaram Setty C V" userId="4f13ff2f356cbf5c" providerId="LiveId" clId="{7F4A8783-8112-4FB1-BAD8-30A0312143CB}" dt="2024-04-23T07:28:58.167" v="1279" actId="108"/>
          <ac:spMkLst>
            <pc:docMk/>
            <pc:sldMk cId="1533233232" sldId="262"/>
            <ac:spMk id="5" creationId="{FEC41419-E9E6-8220-4101-EE866A409137}"/>
          </ac:spMkLst>
        </pc:spChg>
        <pc:picChg chg="add mod">
          <ac:chgData name="Rajaram Setty C V" userId="4f13ff2f356cbf5c" providerId="LiveId" clId="{7F4A8783-8112-4FB1-BAD8-30A0312143CB}" dt="2024-04-23T07:29:10.365" v="1280" actId="14100"/>
          <ac:picMkLst>
            <pc:docMk/>
            <pc:sldMk cId="1533233232" sldId="262"/>
            <ac:picMk id="3" creationId="{F96504BC-D3C5-F191-F007-4B09B6BBA2FC}"/>
          </ac:picMkLst>
        </pc:picChg>
        <pc:picChg chg="add mod">
          <ac:chgData name="Rajaram Setty C V" userId="4f13ff2f356cbf5c" providerId="LiveId" clId="{7F4A8783-8112-4FB1-BAD8-30A0312143CB}" dt="2024-04-23T07:27:48.141" v="1260"/>
          <ac:picMkLst>
            <pc:docMk/>
            <pc:sldMk cId="1533233232" sldId="262"/>
            <ac:picMk id="4" creationId="{005E9C7F-64DC-7FDA-B4F6-BDA203EA5016}"/>
          </ac:picMkLst>
        </pc:picChg>
      </pc:sldChg>
      <pc:sldChg chg="addSp modSp new mod ord">
        <pc:chgData name="Rajaram Setty C V" userId="4f13ff2f356cbf5c" providerId="LiveId" clId="{7F4A8783-8112-4FB1-BAD8-30A0312143CB}" dt="2024-04-23T10:42:34.982" v="2800" actId="20577"/>
        <pc:sldMkLst>
          <pc:docMk/>
          <pc:sldMk cId="1908375644" sldId="263"/>
        </pc:sldMkLst>
        <pc:spChg chg="mod">
          <ac:chgData name="Rajaram Setty C V" userId="4f13ff2f356cbf5c" providerId="LiveId" clId="{7F4A8783-8112-4FB1-BAD8-30A0312143CB}" dt="2024-04-23T08:04:42.678" v="1602" actId="27636"/>
          <ac:spMkLst>
            <pc:docMk/>
            <pc:sldMk cId="1908375644" sldId="263"/>
            <ac:spMk id="2" creationId="{270C2DFA-1443-A541-B20C-08DBDFC585D8}"/>
          </ac:spMkLst>
        </pc:spChg>
        <pc:spChg chg="add mod">
          <ac:chgData name="Rajaram Setty C V" userId="4f13ff2f356cbf5c" providerId="LiveId" clId="{7F4A8783-8112-4FB1-BAD8-30A0312143CB}" dt="2024-04-23T10:42:34.982" v="2800" actId="20577"/>
          <ac:spMkLst>
            <pc:docMk/>
            <pc:sldMk cId="1908375644" sldId="263"/>
            <ac:spMk id="7" creationId="{62FEB37F-7AB5-9A75-1BB8-51F0BB8EDF2D}"/>
          </ac:spMkLst>
        </pc:spChg>
        <pc:picChg chg="add mod">
          <ac:chgData name="Rajaram Setty C V" userId="4f13ff2f356cbf5c" providerId="LiveId" clId="{7F4A8783-8112-4FB1-BAD8-30A0312143CB}" dt="2024-04-23T10:36:23.569" v="2560" actId="14100"/>
          <ac:picMkLst>
            <pc:docMk/>
            <pc:sldMk cId="1908375644" sldId="263"/>
            <ac:picMk id="4" creationId="{7542164E-73A7-AE8C-AA40-F32154785D89}"/>
          </ac:picMkLst>
        </pc:picChg>
        <pc:picChg chg="add mod">
          <ac:chgData name="Rajaram Setty C V" userId="4f13ff2f356cbf5c" providerId="LiveId" clId="{7F4A8783-8112-4FB1-BAD8-30A0312143CB}" dt="2024-04-23T10:36:52.433" v="2564" actId="14100"/>
          <ac:picMkLst>
            <pc:docMk/>
            <pc:sldMk cId="1908375644" sldId="263"/>
            <ac:picMk id="6" creationId="{9C4D7CFA-BF56-428A-6F58-E849FB186B14}"/>
          </ac:picMkLst>
        </pc:picChg>
      </pc:sldChg>
      <pc:sldChg chg="addSp modSp new mod ord">
        <pc:chgData name="Rajaram Setty C V" userId="4f13ff2f356cbf5c" providerId="LiveId" clId="{7F4A8783-8112-4FB1-BAD8-30A0312143CB}" dt="2024-04-23T09:26:36.225" v="1861" actId="20577"/>
        <pc:sldMkLst>
          <pc:docMk/>
          <pc:sldMk cId="2166905573" sldId="264"/>
        </pc:sldMkLst>
        <pc:spChg chg="mod">
          <ac:chgData name="Rajaram Setty C V" userId="4f13ff2f356cbf5c" providerId="LiveId" clId="{7F4A8783-8112-4FB1-BAD8-30A0312143CB}" dt="2024-04-23T09:18:00.466" v="1701" actId="14100"/>
          <ac:spMkLst>
            <pc:docMk/>
            <pc:sldMk cId="2166905573" sldId="264"/>
            <ac:spMk id="2" creationId="{1DFBA2C6-84A7-FCEE-31BD-D81DA2905536}"/>
          </ac:spMkLst>
        </pc:spChg>
        <pc:spChg chg="add mod">
          <ac:chgData name="Rajaram Setty C V" userId="4f13ff2f356cbf5c" providerId="LiveId" clId="{7F4A8783-8112-4FB1-BAD8-30A0312143CB}" dt="2024-04-23T09:26:36.225" v="1861" actId="20577"/>
          <ac:spMkLst>
            <pc:docMk/>
            <pc:sldMk cId="2166905573" sldId="264"/>
            <ac:spMk id="7" creationId="{254EA280-D5A1-913B-3EF0-D03AEC61F4B4}"/>
          </ac:spMkLst>
        </pc:spChg>
        <pc:picChg chg="add mod">
          <ac:chgData name="Rajaram Setty C V" userId="4f13ff2f356cbf5c" providerId="LiveId" clId="{7F4A8783-8112-4FB1-BAD8-30A0312143CB}" dt="2024-04-23T09:22:14.692" v="1707" actId="14100"/>
          <ac:picMkLst>
            <pc:docMk/>
            <pc:sldMk cId="2166905573" sldId="264"/>
            <ac:picMk id="4" creationId="{AAE15890-EB39-AE87-A32C-2623DD2E33E8}"/>
          </ac:picMkLst>
        </pc:picChg>
        <pc:picChg chg="add mod">
          <ac:chgData name="Rajaram Setty C V" userId="4f13ff2f356cbf5c" providerId="LiveId" clId="{7F4A8783-8112-4FB1-BAD8-30A0312143CB}" dt="2024-04-23T09:22:44.711" v="1710" actId="14100"/>
          <ac:picMkLst>
            <pc:docMk/>
            <pc:sldMk cId="2166905573" sldId="264"/>
            <ac:picMk id="6" creationId="{FE7C213F-9F8D-8393-EA5C-B607CA2ED9A5}"/>
          </ac:picMkLst>
        </pc:picChg>
      </pc:sldChg>
      <pc:sldChg chg="addSp modSp new mod ord">
        <pc:chgData name="Rajaram Setty C V" userId="4f13ff2f356cbf5c" providerId="LiveId" clId="{7F4A8783-8112-4FB1-BAD8-30A0312143CB}" dt="2024-04-23T09:35:46.732" v="2086" actId="20577"/>
        <pc:sldMkLst>
          <pc:docMk/>
          <pc:sldMk cId="274672547" sldId="265"/>
        </pc:sldMkLst>
        <pc:spChg chg="mod">
          <ac:chgData name="Rajaram Setty C V" userId="4f13ff2f356cbf5c" providerId="LiveId" clId="{7F4A8783-8112-4FB1-BAD8-30A0312143CB}" dt="2024-04-23T09:31:37.536" v="1884" actId="122"/>
          <ac:spMkLst>
            <pc:docMk/>
            <pc:sldMk cId="274672547" sldId="265"/>
            <ac:spMk id="2" creationId="{20762333-79DA-84C4-C1A9-0F6E0834A0E6}"/>
          </ac:spMkLst>
        </pc:spChg>
        <pc:spChg chg="add mod">
          <ac:chgData name="Rajaram Setty C V" userId="4f13ff2f356cbf5c" providerId="LiveId" clId="{7F4A8783-8112-4FB1-BAD8-30A0312143CB}" dt="2024-04-23T09:35:46.732" v="2086" actId="20577"/>
          <ac:spMkLst>
            <pc:docMk/>
            <pc:sldMk cId="274672547" sldId="265"/>
            <ac:spMk id="7" creationId="{0FFCD86E-7A50-913F-22FE-6040CEB32BDD}"/>
          </ac:spMkLst>
        </pc:spChg>
        <pc:picChg chg="add mod">
          <ac:chgData name="Rajaram Setty C V" userId="4f13ff2f356cbf5c" providerId="LiveId" clId="{7F4A8783-8112-4FB1-BAD8-30A0312143CB}" dt="2024-04-23T09:32:14.778" v="1889" actId="14100"/>
          <ac:picMkLst>
            <pc:docMk/>
            <pc:sldMk cId="274672547" sldId="265"/>
            <ac:picMk id="4" creationId="{CFA8750F-6B20-08C6-E043-3FF3F0409D4D}"/>
          </ac:picMkLst>
        </pc:picChg>
        <pc:picChg chg="add mod">
          <ac:chgData name="Rajaram Setty C V" userId="4f13ff2f356cbf5c" providerId="LiveId" clId="{7F4A8783-8112-4FB1-BAD8-30A0312143CB}" dt="2024-04-23T09:32:41.057" v="1892" actId="14100"/>
          <ac:picMkLst>
            <pc:docMk/>
            <pc:sldMk cId="274672547" sldId="265"/>
            <ac:picMk id="6" creationId="{4BC937CE-08E9-575C-CFF0-B545A5AC2F8F}"/>
          </ac:picMkLst>
        </pc:picChg>
      </pc:sldChg>
      <pc:sldChg chg="addSp delSp modSp new mod">
        <pc:chgData name="Rajaram Setty C V" userId="4f13ff2f356cbf5c" providerId="LiveId" clId="{7F4A8783-8112-4FB1-BAD8-30A0312143CB}" dt="2024-04-23T09:47:41.800" v="2361" actId="108"/>
        <pc:sldMkLst>
          <pc:docMk/>
          <pc:sldMk cId="1018113963" sldId="266"/>
        </pc:sldMkLst>
        <pc:spChg chg="mod">
          <ac:chgData name="Rajaram Setty C V" userId="4f13ff2f356cbf5c" providerId="LiveId" clId="{7F4A8783-8112-4FB1-BAD8-30A0312143CB}" dt="2024-04-23T09:41:59.127" v="2106" actId="27636"/>
          <ac:spMkLst>
            <pc:docMk/>
            <pc:sldMk cId="1018113963" sldId="266"/>
            <ac:spMk id="2" creationId="{F96DFFDC-95E9-337B-D443-C8012E0FA184}"/>
          </ac:spMkLst>
        </pc:spChg>
        <pc:spChg chg="add mod">
          <ac:chgData name="Rajaram Setty C V" userId="4f13ff2f356cbf5c" providerId="LiveId" clId="{7F4A8783-8112-4FB1-BAD8-30A0312143CB}" dt="2024-04-23T09:47:41.800" v="2361" actId="108"/>
          <ac:spMkLst>
            <pc:docMk/>
            <pc:sldMk cId="1018113963" sldId="266"/>
            <ac:spMk id="9" creationId="{71541595-CA82-CFB6-2426-5B6EE0BC2D62}"/>
          </ac:spMkLst>
        </pc:spChg>
        <pc:picChg chg="add del">
          <ac:chgData name="Rajaram Setty C V" userId="4f13ff2f356cbf5c" providerId="LiveId" clId="{7F4A8783-8112-4FB1-BAD8-30A0312143CB}" dt="2024-04-23T09:40:51.657" v="2089" actId="478"/>
          <ac:picMkLst>
            <pc:docMk/>
            <pc:sldMk cId="1018113963" sldId="266"/>
            <ac:picMk id="4" creationId="{CDE19ABF-2611-5C5D-F38B-832BE80720EA}"/>
          </ac:picMkLst>
        </pc:picChg>
        <pc:picChg chg="add mod">
          <ac:chgData name="Rajaram Setty C V" userId="4f13ff2f356cbf5c" providerId="LiveId" clId="{7F4A8783-8112-4FB1-BAD8-30A0312143CB}" dt="2024-04-23T09:42:16.570" v="2110" actId="14100"/>
          <ac:picMkLst>
            <pc:docMk/>
            <pc:sldMk cId="1018113963" sldId="266"/>
            <ac:picMk id="6" creationId="{AED7CCAE-39A0-4254-ACC6-B9A70EE1638D}"/>
          </ac:picMkLst>
        </pc:picChg>
        <pc:picChg chg="add mod">
          <ac:chgData name="Rajaram Setty C V" userId="4f13ff2f356cbf5c" providerId="LiveId" clId="{7F4A8783-8112-4FB1-BAD8-30A0312143CB}" dt="2024-04-23T09:42:42.664" v="2113" actId="14100"/>
          <ac:picMkLst>
            <pc:docMk/>
            <pc:sldMk cId="1018113963" sldId="266"/>
            <ac:picMk id="8" creationId="{F0C2B675-3B54-A5C0-2A7D-9BC5ADFD7713}"/>
          </ac:picMkLst>
        </pc:picChg>
      </pc:sldChg>
      <pc:sldChg chg="addSp delSp modSp new mod ord">
        <pc:chgData name="Rajaram Setty C V" userId="4f13ff2f356cbf5c" providerId="LiveId" clId="{7F4A8783-8112-4FB1-BAD8-30A0312143CB}" dt="2024-04-23T10:30:24.825" v="2555"/>
        <pc:sldMkLst>
          <pc:docMk/>
          <pc:sldMk cId="569553763" sldId="267"/>
        </pc:sldMkLst>
        <pc:spChg chg="mod">
          <ac:chgData name="Rajaram Setty C V" userId="4f13ff2f356cbf5c" providerId="LiveId" clId="{7F4A8783-8112-4FB1-BAD8-30A0312143CB}" dt="2024-04-23T10:14:04.142" v="2382" actId="27636"/>
          <ac:spMkLst>
            <pc:docMk/>
            <pc:sldMk cId="569553763" sldId="267"/>
            <ac:spMk id="2" creationId="{1A39CBF9-9D38-292E-9D08-9A40AF7F6F3A}"/>
          </ac:spMkLst>
        </pc:spChg>
        <pc:spChg chg="add mod">
          <ac:chgData name="Rajaram Setty C V" userId="4f13ff2f356cbf5c" providerId="LiveId" clId="{7F4A8783-8112-4FB1-BAD8-30A0312143CB}" dt="2024-04-23T10:30:24.825" v="2555"/>
          <ac:spMkLst>
            <pc:docMk/>
            <pc:sldMk cId="569553763" sldId="267"/>
            <ac:spMk id="11" creationId="{D16BC50A-8182-6EAB-107D-79FE6E57D45A}"/>
          </ac:spMkLst>
        </pc:spChg>
        <pc:picChg chg="add mod">
          <ac:chgData name="Rajaram Setty C V" userId="4f13ff2f356cbf5c" providerId="LiveId" clId="{7F4A8783-8112-4FB1-BAD8-30A0312143CB}" dt="2024-04-23T10:17:20.795" v="2394" actId="14100"/>
          <ac:picMkLst>
            <pc:docMk/>
            <pc:sldMk cId="569553763" sldId="267"/>
            <ac:picMk id="4" creationId="{DF3328E9-577D-C423-E619-64E20E8D576F}"/>
          </ac:picMkLst>
        </pc:picChg>
        <pc:picChg chg="add del mod">
          <ac:chgData name="Rajaram Setty C V" userId="4f13ff2f356cbf5c" providerId="LiveId" clId="{7F4A8783-8112-4FB1-BAD8-30A0312143CB}" dt="2024-04-23T10:20:38.080" v="2408" actId="478"/>
          <ac:picMkLst>
            <pc:docMk/>
            <pc:sldMk cId="569553763" sldId="267"/>
            <ac:picMk id="6" creationId="{97938E63-C829-6D0C-2D41-0AE4D0EDD24A}"/>
          </ac:picMkLst>
        </pc:picChg>
        <pc:picChg chg="add del mod">
          <ac:chgData name="Rajaram Setty C V" userId="4f13ff2f356cbf5c" providerId="LiveId" clId="{7F4A8783-8112-4FB1-BAD8-30A0312143CB}" dt="2024-04-23T10:20:33.929" v="2406" actId="478"/>
          <ac:picMkLst>
            <pc:docMk/>
            <pc:sldMk cId="569553763" sldId="267"/>
            <ac:picMk id="8" creationId="{1F64C5D6-CBFB-E512-9CB9-5A91899E0687}"/>
          </ac:picMkLst>
        </pc:picChg>
        <pc:picChg chg="add del mod">
          <ac:chgData name="Rajaram Setty C V" userId="4f13ff2f356cbf5c" providerId="LiveId" clId="{7F4A8783-8112-4FB1-BAD8-30A0312143CB}" dt="2024-04-23T10:20:36.089" v="2407" actId="478"/>
          <ac:picMkLst>
            <pc:docMk/>
            <pc:sldMk cId="569553763" sldId="267"/>
            <ac:picMk id="10" creationId="{39D18173-BD6A-61FC-A49D-4F9257ED42AC}"/>
          </ac:picMkLst>
        </pc:picChg>
        <pc:picChg chg="add mod">
          <ac:chgData name="Rajaram Setty C V" userId="4f13ff2f356cbf5c" providerId="LiveId" clId="{7F4A8783-8112-4FB1-BAD8-30A0312143CB}" dt="2024-04-23T10:21:26.266" v="2414" actId="14100"/>
          <ac:picMkLst>
            <pc:docMk/>
            <pc:sldMk cId="569553763" sldId="267"/>
            <ac:picMk id="13" creationId="{AD961060-9171-6734-29A1-545804E8B950}"/>
          </ac:picMkLst>
        </pc:picChg>
        <pc:picChg chg="add mod">
          <ac:chgData name="Rajaram Setty C V" userId="4f13ff2f356cbf5c" providerId="LiveId" clId="{7F4A8783-8112-4FB1-BAD8-30A0312143CB}" dt="2024-04-23T10:21:58.439" v="2416" actId="1076"/>
          <ac:picMkLst>
            <pc:docMk/>
            <pc:sldMk cId="569553763" sldId="267"/>
            <ac:picMk id="15" creationId="{41C7C890-4490-2D14-1A02-C4252BD46ADD}"/>
          </ac:picMkLst>
        </pc:picChg>
        <pc:picChg chg="add mod">
          <ac:chgData name="Rajaram Setty C V" userId="4f13ff2f356cbf5c" providerId="LiveId" clId="{7F4A8783-8112-4FB1-BAD8-30A0312143CB}" dt="2024-04-23T10:22:40.721" v="2419" actId="14100"/>
          <ac:picMkLst>
            <pc:docMk/>
            <pc:sldMk cId="569553763" sldId="267"/>
            <ac:picMk id="17" creationId="{7B84CDDF-3DC0-A158-C3BB-FD8DEB9BC3F0}"/>
          </ac:picMkLst>
        </pc:picChg>
      </pc:sldChg>
      <pc:sldChg chg="addSp modSp new mod ord">
        <pc:chgData name="Rajaram Setty C V" userId="4f13ff2f356cbf5c" providerId="LiveId" clId="{7F4A8783-8112-4FB1-BAD8-30A0312143CB}" dt="2024-04-24T13:13:28.532" v="3740" actId="20577"/>
        <pc:sldMkLst>
          <pc:docMk/>
          <pc:sldMk cId="2586607607" sldId="268"/>
        </pc:sldMkLst>
        <pc:spChg chg="add mod">
          <ac:chgData name="Rajaram Setty C V" userId="4f13ff2f356cbf5c" providerId="LiveId" clId="{7F4A8783-8112-4FB1-BAD8-30A0312143CB}" dt="2024-04-24T13:13:28.532" v="3740" actId="20577"/>
          <ac:spMkLst>
            <pc:docMk/>
            <pc:sldMk cId="2586607607" sldId="268"/>
            <ac:spMk id="2" creationId="{C16C0CFE-6F45-D348-4EB9-05664471D536}"/>
          </ac:spMkLst>
        </pc:spChg>
        <pc:spChg chg="add mod">
          <ac:chgData name="Rajaram Setty C V" userId="4f13ff2f356cbf5c" providerId="LiveId" clId="{7F4A8783-8112-4FB1-BAD8-30A0312143CB}" dt="2024-04-23T10:46:18.849" v="2850" actId="33987"/>
          <ac:spMkLst>
            <pc:docMk/>
            <pc:sldMk cId="2586607607" sldId="268"/>
            <ac:spMk id="3" creationId="{B052EB25-F6E0-346B-0689-874178FD714A}"/>
          </ac:spMkLst>
        </pc:spChg>
      </pc:sldChg>
      <pc:sldChg chg="addSp modSp new mod">
        <pc:chgData name="Rajaram Setty C V" userId="4f13ff2f356cbf5c" providerId="LiveId" clId="{7F4A8783-8112-4FB1-BAD8-30A0312143CB}" dt="2024-04-23T10:52:39.215" v="3000" actId="255"/>
        <pc:sldMkLst>
          <pc:docMk/>
          <pc:sldMk cId="1812282800" sldId="269"/>
        </pc:sldMkLst>
        <pc:spChg chg="add mod">
          <ac:chgData name="Rajaram Setty C V" userId="4f13ff2f356cbf5c" providerId="LiveId" clId="{7F4A8783-8112-4FB1-BAD8-30A0312143CB}" dt="2024-04-23T10:52:39.215" v="3000" actId="255"/>
          <ac:spMkLst>
            <pc:docMk/>
            <pc:sldMk cId="1812282800" sldId="269"/>
            <ac:spMk id="2" creationId="{7013EE17-5410-5125-B3D5-D9FF94FD11D5}"/>
          </ac:spMkLst>
        </pc:spChg>
      </pc:sldChg>
      <pc:sldChg chg="addSp modSp new mod">
        <pc:chgData name="Rajaram Setty C V" userId="4f13ff2f356cbf5c" providerId="LiveId" clId="{7F4A8783-8112-4FB1-BAD8-30A0312143CB}" dt="2024-04-24T13:13:02.672" v="3738" actId="20577"/>
        <pc:sldMkLst>
          <pc:docMk/>
          <pc:sldMk cId="790217449" sldId="270"/>
        </pc:sldMkLst>
        <pc:spChg chg="add mod">
          <ac:chgData name="Rajaram Setty C V" userId="4f13ff2f356cbf5c" providerId="LiveId" clId="{7F4A8783-8112-4FB1-BAD8-30A0312143CB}" dt="2024-04-24T13:13:02.672" v="3738" actId="20577"/>
          <ac:spMkLst>
            <pc:docMk/>
            <pc:sldMk cId="790217449" sldId="270"/>
            <ac:spMk id="2" creationId="{A6A9B5E7-47D3-820F-658C-8E022877B149}"/>
          </ac:spMkLst>
        </pc:spChg>
      </pc:sldChg>
      <pc:sldChg chg="addSp delSp modSp new mod ord">
        <pc:chgData name="Rajaram Setty C V" userId="4f13ff2f356cbf5c" providerId="LiveId" clId="{7F4A8783-8112-4FB1-BAD8-30A0312143CB}" dt="2024-04-23T11:08:38.581" v="3735" actId="33987"/>
        <pc:sldMkLst>
          <pc:docMk/>
          <pc:sldMk cId="1444194232" sldId="271"/>
        </pc:sldMkLst>
        <pc:spChg chg="add del mod">
          <ac:chgData name="Rajaram Setty C V" userId="4f13ff2f356cbf5c" providerId="LiveId" clId="{7F4A8783-8112-4FB1-BAD8-30A0312143CB}" dt="2024-04-23T11:08:22.511" v="3733" actId="47"/>
          <ac:spMkLst>
            <pc:docMk/>
            <pc:sldMk cId="1444194232" sldId="271"/>
            <ac:spMk id="2" creationId="{BA6793FD-E208-57AE-8094-A7591A1B7AAB}"/>
          </ac:spMkLst>
        </pc:spChg>
        <pc:spChg chg="add mod">
          <ac:chgData name="Rajaram Setty C V" userId="4f13ff2f356cbf5c" providerId="LiveId" clId="{7F4A8783-8112-4FB1-BAD8-30A0312143CB}" dt="2024-04-23T11:08:21.451" v="3732" actId="255"/>
          <ac:spMkLst>
            <pc:docMk/>
            <pc:sldMk cId="1444194232" sldId="271"/>
            <ac:spMk id="3" creationId="{BB0DD8C0-EC97-49B1-31DD-91075839694F}"/>
          </ac:spMkLst>
        </pc:spChg>
        <pc:spChg chg="add mod">
          <ac:chgData name="Rajaram Setty C V" userId="4f13ff2f356cbf5c" providerId="LiveId" clId="{7F4A8783-8112-4FB1-BAD8-30A0312143CB}" dt="2024-04-23T11:08:38.581" v="3735" actId="33987"/>
          <ac:spMkLst>
            <pc:docMk/>
            <pc:sldMk cId="1444194232" sldId="271"/>
            <ac:spMk id="4" creationId="{3694A0B3-D880-F997-6951-B2033C6ABCF7}"/>
          </ac:spMkLst>
        </pc:spChg>
      </pc:sldChg>
      <pc:sldChg chg="addSp modSp new mod">
        <pc:chgData name="Rajaram Setty C V" userId="4f13ff2f356cbf5c" providerId="LiveId" clId="{7F4A8783-8112-4FB1-BAD8-30A0312143CB}" dt="2024-04-23T11:08:59.021" v="3736" actId="20577"/>
        <pc:sldMkLst>
          <pc:docMk/>
          <pc:sldMk cId="1269416468" sldId="272"/>
        </pc:sldMkLst>
        <pc:spChg chg="add mod">
          <ac:chgData name="Rajaram Setty C V" userId="4f13ff2f356cbf5c" providerId="LiveId" clId="{7F4A8783-8112-4FB1-BAD8-30A0312143CB}" dt="2024-04-23T11:08:59.021" v="3736" actId="20577"/>
          <ac:spMkLst>
            <pc:docMk/>
            <pc:sldMk cId="1269416468" sldId="272"/>
            <ac:spMk id="2" creationId="{B889C02B-AF73-C20E-6C17-410FF0453F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6CAD9-8507-4FB7-87C2-889369C60434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ABC8E-899C-4AC0-B0C7-DFD32FF96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967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\]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ABC8E-899C-4AC0-B0C7-DFD32FF9639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88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668-B6B3-48D8-8A9A-C1C594863785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67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668-B6B3-48D8-8A9A-C1C594863785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89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668-B6B3-48D8-8A9A-C1C594863785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74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668-B6B3-48D8-8A9A-C1C594863785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5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668-B6B3-48D8-8A9A-C1C594863785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25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668-B6B3-48D8-8A9A-C1C594863785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51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668-B6B3-48D8-8A9A-C1C594863785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98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668-B6B3-48D8-8A9A-C1C594863785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28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668-B6B3-48D8-8A9A-C1C594863785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59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668-B6B3-48D8-8A9A-C1C594863785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91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C28A668-B6B3-48D8-8A9A-C1C594863785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51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8A668-B6B3-48D8-8A9A-C1C594863785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78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6C0CFE-6F45-D348-4EB9-05664471D536}"/>
              </a:ext>
            </a:extLst>
          </p:cNvPr>
          <p:cNvSpPr txBox="1"/>
          <p:nvPr/>
        </p:nvSpPr>
        <p:spPr>
          <a:xfrm>
            <a:off x="560439" y="560439"/>
            <a:ext cx="111497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Project HR Analytics: </a:t>
            </a:r>
            <a:r>
              <a:rPr lang="en-IN" sz="6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Employee Retention</a:t>
            </a:r>
            <a:endParaRPr lang="en-IN" sz="6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endParaRPr lang="en-IN" sz="6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60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4030-5FB1-23B7-9A11-5EFC77FE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2" y="157317"/>
            <a:ext cx="11916695" cy="796412"/>
          </a:xfrm>
        </p:spPr>
        <p:txBody>
          <a:bodyPr/>
          <a:lstStyle/>
          <a:p>
            <a:pPr algn="ctr"/>
            <a:r>
              <a:rPr lang="en-US" sz="2900" b="1" dirty="0"/>
              <a:t>KPI -7 Job Role vs Work Life Balance</a:t>
            </a:r>
            <a:endParaRPr lang="en-IN" sz="29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6504BC-D3C5-F191-F007-4B09B6BBA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2" y="953729"/>
            <a:ext cx="6087415" cy="5109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C41419-E9E6-8220-4101-EE866A409137}"/>
              </a:ext>
            </a:extLst>
          </p:cNvPr>
          <p:cNvSpPr txBox="1"/>
          <p:nvPr/>
        </p:nvSpPr>
        <p:spPr>
          <a:xfrm>
            <a:off x="6410632" y="953729"/>
            <a:ext cx="554539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As per our observation, the work life balance of all department is approximately same except some departments.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In conclusion, the pursuit of a balanced life is not a compromise but a strategic investment.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It's a recognition that personal growth, relationships, and rejuvenation are foundational to excelling in any job role.</a:t>
            </a: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233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CBF9-9D38-292E-9D08-9A40AF7F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19" y="127819"/>
            <a:ext cx="11980155" cy="95372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/>
              <a:t>KPI 8 - </a:t>
            </a:r>
            <a:r>
              <a:rPr lang="en-IN" b="1" dirty="0"/>
              <a:t>Attrition rate Vs Year since last promotion relation</a:t>
            </a:r>
            <a:br>
              <a:rPr lang="en-IN" sz="3200" dirty="0">
                <a:latin typeface="+mj-lt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328E9-577D-C423-E619-64E20E8D5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19" y="1989607"/>
            <a:ext cx="2368672" cy="39018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6BC50A-8182-6EAB-107D-79FE6E57D45A}"/>
              </a:ext>
            </a:extLst>
          </p:cNvPr>
          <p:cNvSpPr txBox="1"/>
          <p:nvPr/>
        </p:nvSpPr>
        <p:spPr>
          <a:xfrm>
            <a:off x="5132439" y="1989607"/>
            <a:ext cx="691654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34 Years since last promotion is having the lowest attrition rate of 32.00%.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 37 Years since last promotion is having the highest attrition rate of 77.78%.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961060-9171-6734-29A1-545804E8B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20" y="1081547"/>
            <a:ext cx="11980154" cy="9080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C7C890-4490-2D14-1A02-C4252BD46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691" y="1989606"/>
            <a:ext cx="2362321" cy="36069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84CDDF-3DC0-A158-C3BB-FD8DEB9BC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266" y="5591625"/>
            <a:ext cx="2340095" cy="30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5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A2C6-84A7-FCEE-31BD-D81DA2905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7" y="117987"/>
            <a:ext cx="12005186" cy="727587"/>
          </a:xfrm>
        </p:spPr>
        <p:txBody>
          <a:bodyPr/>
          <a:lstStyle/>
          <a:p>
            <a:pPr algn="ctr"/>
            <a:r>
              <a:rPr lang="en-IN" sz="3200" b="1" dirty="0"/>
              <a:t>KPI 9 - </a:t>
            </a:r>
            <a:r>
              <a:rPr lang="en-US" sz="3200" b="1" dirty="0"/>
              <a:t>Gender based Percentage of Employee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15890-EB39-AE87-A32C-2623DD2E3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7" y="954537"/>
            <a:ext cx="12005185" cy="1011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7C213F-9F8D-8393-EA5C-B607CA2ED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5" y="2162356"/>
            <a:ext cx="4190145" cy="25964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4EA280-D5A1-913B-3EF0-D03AEC61F4B4}"/>
              </a:ext>
            </a:extLst>
          </p:cNvPr>
          <p:cNvSpPr txBox="1"/>
          <p:nvPr/>
        </p:nvSpPr>
        <p:spPr>
          <a:xfrm>
            <a:off x="5024284" y="2222090"/>
            <a:ext cx="70497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The percentage of male employees is 50.12%.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The percentage of female employees is 49.88%.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Approximately equal number of Male and Female employees</a:t>
            </a:r>
          </a:p>
        </p:txBody>
      </p:sp>
    </p:spTree>
    <p:extLst>
      <p:ext uri="{BB962C8B-B14F-4D97-AF65-F5344CB8AC3E}">
        <p14:creationId xmlns:p14="http://schemas.microsoft.com/office/powerpoint/2010/main" val="2166905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7978-DF16-847D-AC35-926BE9D3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6" y="142569"/>
            <a:ext cx="11975687" cy="116512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/>
              <a:t>KPI 10 - Monthly New Hire vs Attrition Trendline</a:t>
            </a:r>
            <a:br>
              <a:rPr lang="en-IN" sz="4000" dirty="0">
                <a:latin typeface="+mj-lt"/>
              </a:rPr>
            </a:br>
            <a:endParaRPr lang="en-IN" sz="4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252231-71DB-6B1E-7928-B577C8305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6" y="2672374"/>
            <a:ext cx="4149212" cy="40430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8E24B8-8E49-FC40-E9F5-9C1711DBD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56" y="1401100"/>
            <a:ext cx="11975688" cy="860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9D722B-A379-5DD8-FA71-14C8E68EA136}"/>
              </a:ext>
            </a:extLst>
          </p:cNvPr>
          <p:cNvSpPr txBox="1"/>
          <p:nvPr/>
        </p:nvSpPr>
        <p:spPr>
          <a:xfrm>
            <a:off x="4365523" y="2672374"/>
            <a:ext cx="77183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From the table we can observe that the New hire count is close to double of the attrition count.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The Month of August and May have the lowest(4060) and highest(4303) number of new hires respectively.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The Month of August(1977) and September(2168) have the lowest and highest number of attrition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379106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5BCD-46F8-B509-849B-9CBB9F6A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5" y="117988"/>
            <a:ext cx="11975690" cy="106188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/>
              <a:t>KPI 11(a) – Department wise job satisfaction</a:t>
            </a:r>
            <a:br>
              <a:rPr lang="en-IN" sz="3200" dirty="0">
                <a:latin typeface="+mj-lt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EE7C8-4065-0CA3-B451-AA228990F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5" y="1297858"/>
            <a:ext cx="11975690" cy="668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668715-B44F-1BE6-2CDF-A122A509F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4" y="2067463"/>
            <a:ext cx="5230762" cy="3963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75708E-0CBB-5ADF-CE54-CE8C636995FE}"/>
              </a:ext>
            </a:extLst>
          </p:cNvPr>
          <p:cNvSpPr txBox="1"/>
          <p:nvPr/>
        </p:nvSpPr>
        <p:spPr>
          <a:xfrm>
            <a:off x="5555226" y="2163097"/>
            <a:ext cx="66367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Job satisfaction is rated on a scale of 1 to 4. 1 and 4 being lowest and highest respectively.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Research &amp; Development having highest count(2070) of rating 4.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Software having highest count(2170) of rating 1.</a:t>
            </a:r>
          </a:p>
        </p:txBody>
      </p:sp>
    </p:spTree>
    <p:extLst>
      <p:ext uri="{BB962C8B-B14F-4D97-AF65-F5344CB8AC3E}">
        <p14:creationId xmlns:p14="http://schemas.microsoft.com/office/powerpoint/2010/main" val="426304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74B4-1181-4C53-4D46-7CB9238E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6" y="78659"/>
            <a:ext cx="12054347" cy="1002889"/>
          </a:xfrm>
        </p:spPr>
        <p:txBody>
          <a:bodyPr/>
          <a:lstStyle/>
          <a:p>
            <a:pPr algn="ctr"/>
            <a:r>
              <a:rPr lang="en-IN" sz="3200" b="1" dirty="0"/>
              <a:t>KPI 11(b) – JOB ROLE wise job satisfaction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189BE3-265E-56EC-4402-FA97C2828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" y="1809135"/>
            <a:ext cx="6027174" cy="4886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DA644A-F056-D7C4-1F3A-E15F56BC7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1081548"/>
            <a:ext cx="12054346" cy="651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767F86-8F6D-3698-0FAE-0A4122313810}"/>
              </a:ext>
            </a:extLst>
          </p:cNvPr>
          <p:cNvSpPr txBox="1"/>
          <p:nvPr/>
        </p:nvSpPr>
        <p:spPr>
          <a:xfrm>
            <a:off x="6184490" y="1809135"/>
            <a:ext cx="593868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Job satisfaction is rated on a scale of 1 to 4. 1 and 4 being lowest and highest respectively.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Healthcare representative having highest count(1310) of rating 4.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Sales representative having highest count(1300) of rating 1.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275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89C02B-AF73-C20E-6C17-410FF0453F40}"/>
              </a:ext>
            </a:extLst>
          </p:cNvPr>
          <p:cNvSpPr txBox="1"/>
          <p:nvPr/>
        </p:nvSpPr>
        <p:spPr>
          <a:xfrm>
            <a:off x="265471" y="422787"/>
            <a:ext cx="116413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Conclusion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Collect Feedback – Conduct employee engagement surveys to find out the reason for attrition and to take necessary steps to reduce attrition rate.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Work life balance – Improve the work life balance of employees by giving manageable workload.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Pay and Promotion – Ensure that all employees are fairly compensated and those worthy are given </a:t>
            </a:r>
            <a:r>
              <a:rPr lang="en-IN" sz="2400" b="1"/>
              <a:t>promotion.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269416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6793FD-E208-57AE-8094-A7591A1B7AAB}"/>
              </a:ext>
            </a:extLst>
          </p:cNvPr>
          <p:cNvSpPr txBox="1"/>
          <p:nvPr/>
        </p:nvSpPr>
        <p:spPr>
          <a:xfrm>
            <a:off x="393290" y="491613"/>
            <a:ext cx="1141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0DD8C0-EC97-49B1-31DD-91075839694F}"/>
              </a:ext>
            </a:extLst>
          </p:cNvPr>
          <p:cNvSpPr/>
          <p:nvPr/>
        </p:nvSpPr>
        <p:spPr>
          <a:xfrm>
            <a:off x="3812458" y="2967335"/>
            <a:ext cx="45670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4419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13EE17-5410-5125-B3D5-D9FF94FD11D5}"/>
              </a:ext>
            </a:extLst>
          </p:cNvPr>
          <p:cNvSpPr txBox="1"/>
          <p:nvPr/>
        </p:nvSpPr>
        <p:spPr>
          <a:xfrm>
            <a:off x="432619" y="521110"/>
            <a:ext cx="115135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Group Members:</a:t>
            </a:r>
          </a:p>
          <a:p>
            <a:endParaRPr lang="en-IN" sz="2800" b="1" dirty="0"/>
          </a:p>
          <a:p>
            <a:r>
              <a:rPr lang="en-IN" sz="2800" b="1" dirty="0"/>
              <a:t>Aishwarya Singh</a:t>
            </a:r>
          </a:p>
          <a:p>
            <a:r>
              <a:rPr lang="en-IN" sz="2800" b="1" dirty="0"/>
              <a:t>Dnyaneshwar Shinde</a:t>
            </a:r>
          </a:p>
          <a:p>
            <a:r>
              <a:rPr lang="en-IN" sz="2800" b="1" dirty="0"/>
              <a:t>Rajaram Setty C V</a:t>
            </a:r>
          </a:p>
          <a:p>
            <a:r>
              <a:rPr lang="en-IN" sz="2800" b="1" dirty="0"/>
              <a:t>Ritika Singh</a:t>
            </a:r>
          </a:p>
          <a:p>
            <a:r>
              <a:rPr lang="en-IN" sz="2800" b="1" dirty="0"/>
              <a:t>Sharad Nathwani</a:t>
            </a:r>
          </a:p>
          <a:p>
            <a:r>
              <a:rPr lang="en-IN" sz="2800" b="1" dirty="0"/>
              <a:t>Vaishnavi </a:t>
            </a:r>
            <a:r>
              <a:rPr lang="en-IN" sz="2800" b="1" dirty="0" err="1"/>
              <a:t>Dhembare</a:t>
            </a:r>
            <a:endParaRPr lang="en-IN" sz="2800" b="1" dirty="0"/>
          </a:p>
          <a:p>
            <a:r>
              <a:rPr lang="en-IN" sz="2800" b="1" dirty="0"/>
              <a:t>Venkatesh P </a:t>
            </a:r>
            <a:r>
              <a:rPr lang="en-IN" sz="2800" b="1" dirty="0" err="1"/>
              <a:t>Gangji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81228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A9B5E7-47D3-820F-658C-8E022877B149}"/>
              </a:ext>
            </a:extLst>
          </p:cNvPr>
          <p:cNvSpPr txBox="1"/>
          <p:nvPr/>
        </p:nvSpPr>
        <p:spPr>
          <a:xfrm>
            <a:off x="294968" y="363794"/>
            <a:ext cx="1142508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Objective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dirty="0"/>
              <a:t>To Identify the reason for employee attrition and take necessary steps for Employee Retention.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79021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A6EC-9DF8-128D-2036-0E5CC108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" y="127820"/>
            <a:ext cx="12015019" cy="91439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/>
              <a:t>KPI 1 - </a:t>
            </a:r>
            <a:r>
              <a:rPr lang="en-IN" b="1" dirty="0"/>
              <a:t>Average Attrition rate for all Departments</a:t>
            </a:r>
            <a:br>
              <a:rPr lang="en-IN" sz="3200" dirty="0">
                <a:latin typeface="+mj-lt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F5EAE-9870-0B77-DE7B-A6639E4D0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9" y="1111045"/>
            <a:ext cx="12015019" cy="550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BC5E7D-7EA3-A6DC-6C7C-9E4181109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9" y="1730478"/>
            <a:ext cx="4611330" cy="42770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46129F-DA5E-F742-26FD-E28818E23BD6}"/>
              </a:ext>
            </a:extLst>
          </p:cNvPr>
          <p:cNvSpPr txBox="1"/>
          <p:nvPr/>
        </p:nvSpPr>
        <p:spPr>
          <a:xfrm>
            <a:off x="4916129" y="1661652"/>
            <a:ext cx="718737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All the departments are having Attrition rate of around 50%.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Hardware(49.44%) and Research and Development(51.21%) having the lowest and highest attrition rate respectively.  </a:t>
            </a:r>
          </a:p>
        </p:txBody>
      </p:sp>
    </p:spTree>
    <p:extLst>
      <p:ext uri="{BB962C8B-B14F-4D97-AF65-F5344CB8AC3E}">
        <p14:creationId xmlns:p14="http://schemas.microsoft.com/office/powerpoint/2010/main" val="34898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C7CD-CA39-A572-91CD-8507E841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3" y="176981"/>
            <a:ext cx="11985522" cy="88490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/>
              <a:t>KPI 2 - </a:t>
            </a:r>
            <a:r>
              <a:rPr lang="en-IN" b="1" dirty="0"/>
              <a:t>Average Hourly rate of Male Research Scientist</a:t>
            </a:r>
            <a:br>
              <a:rPr lang="en-IN" sz="3200" dirty="0">
                <a:latin typeface="+mj-lt"/>
              </a:rPr>
            </a:br>
            <a:r>
              <a:rPr lang="en-IN" sz="3200" b="1" dirty="0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944048-4E0F-CF04-A02B-62EFF5CF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3" y="1088921"/>
            <a:ext cx="11985521" cy="8849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C445E8-854D-D164-227C-1F3C062D5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2" y="2159902"/>
            <a:ext cx="5523763" cy="2943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CDB93F-1B0B-AA47-1C73-B516E3B11BBD}"/>
              </a:ext>
            </a:extLst>
          </p:cNvPr>
          <p:cNvSpPr txBox="1"/>
          <p:nvPr/>
        </p:nvSpPr>
        <p:spPr>
          <a:xfrm>
            <a:off x="5820697" y="2241755"/>
            <a:ext cx="6272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The Average hourly rate of a male research scientist is 114.45.</a:t>
            </a:r>
          </a:p>
        </p:txBody>
      </p:sp>
    </p:spTree>
    <p:extLst>
      <p:ext uri="{BB962C8B-B14F-4D97-AF65-F5344CB8AC3E}">
        <p14:creationId xmlns:p14="http://schemas.microsoft.com/office/powerpoint/2010/main" val="103214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2DFA-1443-A541-B20C-08DBDFC58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9" y="68827"/>
            <a:ext cx="12015018" cy="69808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/>
              <a:t>KPI 3 - </a:t>
            </a:r>
            <a:r>
              <a:rPr lang="en-IN" b="1" dirty="0"/>
              <a:t>Attrition rate Vs Monthly income stats</a:t>
            </a:r>
            <a:br>
              <a:rPr lang="en-IN" b="1" dirty="0"/>
            </a:b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2164E-73A7-AE8C-AA40-F32154785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9" y="928108"/>
            <a:ext cx="12015017" cy="11071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4D7CFA-BF56-428A-6F58-E849FB18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9" y="2196469"/>
            <a:ext cx="6561717" cy="30637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FEB37F-7AB5-9A75-1BB8-51F0BB8EDF2D}"/>
              </a:ext>
            </a:extLst>
          </p:cNvPr>
          <p:cNvSpPr txBox="1"/>
          <p:nvPr/>
        </p:nvSpPr>
        <p:spPr>
          <a:xfrm>
            <a:off x="6833419" y="2196469"/>
            <a:ext cx="526025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Research and Development is having lowest average monthly salary of 25796.08.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Sales is having highest average monthly salary of 26118.75.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Average salary is in the range of 25700.00 to 26200.00 department wise.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37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A91A6B-81CA-829F-677F-E44EF14F5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10" y="172065"/>
            <a:ext cx="11759379" cy="105055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/>
              <a:t>KPI 4 - </a:t>
            </a:r>
            <a:r>
              <a:rPr lang="en-IN" sz="4400" b="1" dirty="0">
                <a:latin typeface="+mj-lt"/>
              </a:rPr>
              <a:t>Average working years for each Department</a:t>
            </a:r>
            <a:br>
              <a:rPr lang="en-IN" sz="4400" b="1" dirty="0">
                <a:latin typeface="+mj-lt"/>
              </a:rPr>
            </a:br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50BA2E-6B33-7D6B-D9FE-D8C40633D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10" y="1468426"/>
            <a:ext cx="11759380" cy="6455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B2F925-D2AD-4A35-8084-6CA4FBF11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10" y="2229019"/>
            <a:ext cx="5486400" cy="44569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E42C6C-33E5-5C70-8697-C10D90F4B6D0}"/>
              </a:ext>
            </a:extLst>
          </p:cNvPr>
          <p:cNvSpPr txBox="1"/>
          <p:nvPr/>
        </p:nvSpPr>
        <p:spPr>
          <a:xfrm>
            <a:off x="5820697" y="2359742"/>
            <a:ext cx="61549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Employees in all the departments have an average overall working experience of around 20 years.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Research &amp; Development  and Software having the lowest(20.30) and highest(20.65) respectively.</a:t>
            </a:r>
          </a:p>
        </p:txBody>
      </p:sp>
    </p:spTree>
    <p:extLst>
      <p:ext uri="{BB962C8B-B14F-4D97-AF65-F5344CB8AC3E}">
        <p14:creationId xmlns:p14="http://schemas.microsoft.com/office/powerpoint/2010/main" val="417048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2333-79DA-84C4-C1A9-0F6E0834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19" y="137653"/>
            <a:ext cx="11965858" cy="72758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/>
              <a:t>KPI 5 – </a:t>
            </a:r>
            <a:r>
              <a:rPr lang="en-IN" b="1" dirty="0"/>
              <a:t>Department wise No of Employees</a:t>
            </a:r>
            <a:br>
              <a:rPr lang="en-IN" sz="3200" dirty="0">
                <a:latin typeface="+mj-lt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8750F-6B20-08C6-E043-3FF3F0409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9" y="1121793"/>
            <a:ext cx="11965858" cy="7275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C937CE-08E9-575C-CFF0-B545A5AC2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19" y="2014856"/>
            <a:ext cx="5096795" cy="31175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FCD86E-7A50-913F-22FE-6040CEB32BDD}"/>
              </a:ext>
            </a:extLst>
          </p:cNvPr>
          <p:cNvSpPr txBox="1"/>
          <p:nvPr/>
        </p:nvSpPr>
        <p:spPr>
          <a:xfrm>
            <a:off x="5447071" y="2113935"/>
            <a:ext cx="66466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Hardware department has the lowest number of employees.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Sales department has the highest number of employees.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The number of employees in each department ranges between 8100 to 8500.</a:t>
            </a:r>
          </a:p>
        </p:txBody>
      </p:sp>
    </p:spTree>
    <p:extLst>
      <p:ext uri="{BB962C8B-B14F-4D97-AF65-F5344CB8AC3E}">
        <p14:creationId xmlns:p14="http://schemas.microsoft.com/office/powerpoint/2010/main" val="27467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FFDC-95E9-337B-D443-C8012E0F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5" y="117987"/>
            <a:ext cx="11956026" cy="104221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/>
              <a:t>KPI 6 - </a:t>
            </a:r>
            <a:r>
              <a:rPr lang="en-IN" b="1" dirty="0"/>
              <a:t>Count of Employees based on Educational Fields</a:t>
            </a:r>
            <a:br>
              <a:rPr lang="en-IN" sz="3200" dirty="0">
                <a:latin typeface="+mj-lt"/>
              </a:rPr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D7CCAE-39A0-4254-ACC6-B9A70EE16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5" y="1331951"/>
            <a:ext cx="11956025" cy="722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C2B675-3B54-A5C0-2A7D-9BC5ADFD7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5" y="2226687"/>
            <a:ext cx="4965290" cy="3464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541595-CA82-CFB6-2426-5B6EE0BC2D62}"/>
              </a:ext>
            </a:extLst>
          </p:cNvPr>
          <p:cNvSpPr txBox="1"/>
          <p:nvPr/>
        </p:nvSpPr>
        <p:spPr>
          <a:xfrm>
            <a:off x="5358581" y="2226687"/>
            <a:ext cx="67055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Lowest number of employees are having marketing education field.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Highest number of employees are having medical education field.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The number of employees in each education field ranges between 8100 to 8700.</a:t>
            </a:r>
          </a:p>
        </p:txBody>
      </p:sp>
    </p:spTree>
    <p:extLst>
      <p:ext uri="{BB962C8B-B14F-4D97-AF65-F5344CB8AC3E}">
        <p14:creationId xmlns:p14="http://schemas.microsoft.com/office/powerpoint/2010/main" val="10181139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339</TotalTime>
  <Words>670</Words>
  <Application>Microsoft Office PowerPoint</Application>
  <PresentationFormat>Widescreen</PresentationFormat>
  <Paragraphs>67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KPI 1 - Average Attrition rate for all Departments </vt:lpstr>
      <vt:lpstr>KPI 2 - Average Hourly rate of Male Research Scientist  </vt:lpstr>
      <vt:lpstr>KPI 3 - Attrition rate Vs Monthly income stats </vt:lpstr>
      <vt:lpstr>KPI 4 - Average working years for each Department </vt:lpstr>
      <vt:lpstr>KPI 5 – Department wise No of Employees </vt:lpstr>
      <vt:lpstr>KPI 6 - Count of Employees based on Educational Fields </vt:lpstr>
      <vt:lpstr>KPI -7 Job Role vs Work Life Balance</vt:lpstr>
      <vt:lpstr>KPI 8 - Attrition rate Vs Year since last promotion relation </vt:lpstr>
      <vt:lpstr>KPI 9 - Gender based Percentage of Employee</vt:lpstr>
      <vt:lpstr>KPI 10 - Monthly New Hire vs Attrition Trendline </vt:lpstr>
      <vt:lpstr>KPI 11(a) – Department wise job satisfaction </vt:lpstr>
      <vt:lpstr>KPI 11(b) – JOB ROLE wise job satisfaction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KPI 4</dc:title>
  <dc:creator>Rajaram Setty C V</dc:creator>
  <cp:lastModifiedBy>Rajaram Setty C V</cp:lastModifiedBy>
  <cp:revision>1</cp:revision>
  <dcterms:created xsi:type="dcterms:W3CDTF">2024-04-21T05:03:02Z</dcterms:created>
  <dcterms:modified xsi:type="dcterms:W3CDTF">2024-04-24T13:13:29Z</dcterms:modified>
</cp:coreProperties>
</file>