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  <p:sldMasterId id="2147483668" r:id="rId2"/>
  </p:sldMasterIdLst>
  <p:notesMasterIdLst>
    <p:notesMasterId r:id="rId12"/>
  </p:notesMasterIdLst>
  <p:sldIdLst>
    <p:sldId id="342" r:id="rId3"/>
    <p:sldId id="351" r:id="rId4"/>
    <p:sldId id="345" r:id="rId5"/>
    <p:sldId id="350" r:id="rId6"/>
    <p:sldId id="346" r:id="rId7"/>
    <p:sldId id="343" r:id="rId8"/>
    <p:sldId id="344" r:id="rId9"/>
    <p:sldId id="347" r:id="rId10"/>
    <p:sldId id="34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7B7"/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1DE98C-28C4-49F3-8227-72BCBBAFA762}" v="4" dt="2024-10-19T06:58:20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94" autoAdjust="0"/>
    <p:restoredTop sz="94249" autoAdjust="0"/>
  </p:normalViewPr>
  <p:slideViewPr>
    <p:cSldViewPr snapToGrid="0">
      <p:cViewPr varScale="1">
        <p:scale>
          <a:sx n="70" d="100"/>
          <a:sy n="70" d="100"/>
        </p:scale>
        <p:origin x="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ram Setty C V" userId="4f13ff2f356cbf5c" providerId="LiveId" clId="{B91DE98C-28C4-49F3-8227-72BCBBAFA762}"/>
    <pc:docChg chg="undo custSel addSld delSld modSld">
      <pc:chgData name="Rajaram Setty C V" userId="4f13ff2f356cbf5c" providerId="LiveId" clId="{B91DE98C-28C4-49F3-8227-72BCBBAFA762}" dt="2024-10-19T07:00:14.905" v="155" actId="255"/>
      <pc:docMkLst>
        <pc:docMk/>
      </pc:docMkLst>
      <pc:sldChg chg="modSp mod">
        <pc:chgData name="Rajaram Setty C V" userId="4f13ff2f356cbf5c" providerId="LiveId" clId="{B91DE98C-28C4-49F3-8227-72BCBBAFA762}" dt="2024-10-19T03:47:48.968" v="141" actId="20577"/>
        <pc:sldMkLst>
          <pc:docMk/>
          <pc:sldMk cId="233149752" sldId="345"/>
        </pc:sldMkLst>
        <pc:spChg chg="mod">
          <ac:chgData name="Rajaram Setty C V" userId="4f13ff2f356cbf5c" providerId="LiveId" clId="{B91DE98C-28C4-49F3-8227-72BCBBAFA762}" dt="2024-10-19T03:47:48.968" v="141" actId="20577"/>
          <ac:spMkLst>
            <pc:docMk/>
            <pc:sldMk cId="233149752" sldId="345"/>
            <ac:spMk id="5" creationId="{BE780FC3-EBC9-4538-91F6-C3852A655574}"/>
          </ac:spMkLst>
        </pc:spChg>
      </pc:sldChg>
      <pc:sldChg chg="modSp mod">
        <pc:chgData name="Rajaram Setty C V" userId="4f13ff2f356cbf5c" providerId="LiveId" clId="{B91DE98C-28C4-49F3-8227-72BCBBAFA762}" dt="2024-10-19T03:21:29.856" v="93" actId="120"/>
        <pc:sldMkLst>
          <pc:docMk/>
          <pc:sldMk cId="480356134" sldId="347"/>
        </pc:sldMkLst>
        <pc:spChg chg="mod">
          <ac:chgData name="Rajaram Setty C V" userId="4f13ff2f356cbf5c" providerId="LiveId" clId="{B91DE98C-28C4-49F3-8227-72BCBBAFA762}" dt="2024-10-19T03:21:29.856" v="93" actId="120"/>
          <ac:spMkLst>
            <pc:docMk/>
            <pc:sldMk cId="480356134" sldId="347"/>
            <ac:spMk id="3" creationId="{143CB89D-0D9C-4549-AD4E-9811C01F9384}"/>
          </ac:spMkLst>
        </pc:spChg>
      </pc:sldChg>
      <pc:sldChg chg="modSp mod">
        <pc:chgData name="Rajaram Setty C V" userId="4f13ff2f356cbf5c" providerId="LiveId" clId="{B91DE98C-28C4-49F3-8227-72BCBBAFA762}" dt="2024-10-19T03:17:41.445" v="73" actId="1038"/>
        <pc:sldMkLst>
          <pc:docMk/>
          <pc:sldMk cId="3551522700" sldId="350"/>
        </pc:sldMkLst>
        <pc:spChg chg="mod">
          <ac:chgData name="Rajaram Setty C V" userId="4f13ff2f356cbf5c" providerId="LiveId" clId="{B91DE98C-28C4-49F3-8227-72BCBBAFA762}" dt="2024-10-19T03:17:36.658" v="72" actId="207"/>
          <ac:spMkLst>
            <pc:docMk/>
            <pc:sldMk cId="3551522700" sldId="350"/>
            <ac:spMk id="4" creationId="{4349B84D-A234-4296-B4C9-92A57C6D1AFC}"/>
          </ac:spMkLst>
        </pc:spChg>
        <pc:spChg chg="mod">
          <ac:chgData name="Rajaram Setty C V" userId="4f13ff2f356cbf5c" providerId="LiveId" clId="{B91DE98C-28C4-49F3-8227-72BCBBAFA762}" dt="2024-10-19T03:17:41.445" v="73" actId="1038"/>
          <ac:spMkLst>
            <pc:docMk/>
            <pc:sldMk cId="3551522700" sldId="350"/>
            <ac:spMk id="5" creationId="{BE780FC3-EBC9-4538-91F6-C3852A655574}"/>
          </ac:spMkLst>
        </pc:spChg>
      </pc:sldChg>
      <pc:sldChg chg="addSp modSp new mod">
        <pc:chgData name="Rajaram Setty C V" userId="4f13ff2f356cbf5c" providerId="LiveId" clId="{B91DE98C-28C4-49F3-8227-72BCBBAFA762}" dt="2024-10-19T07:00:14.905" v="155" actId="255"/>
        <pc:sldMkLst>
          <pc:docMk/>
          <pc:sldMk cId="368241126" sldId="351"/>
        </pc:sldMkLst>
        <pc:spChg chg="add mod">
          <ac:chgData name="Rajaram Setty C V" userId="4f13ff2f356cbf5c" providerId="LiveId" clId="{B91DE98C-28C4-49F3-8227-72BCBBAFA762}" dt="2024-10-19T07:00:14.905" v="155" actId="255"/>
          <ac:spMkLst>
            <pc:docMk/>
            <pc:sldMk cId="368241126" sldId="351"/>
            <ac:spMk id="3" creationId="{1584D5A5-1FF2-8FCF-6F48-7C673003BF7B}"/>
          </ac:spMkLst>
        </pc:spChg>
      </pc:sldChg>
      <pc:sldChg chg="addSp modSp new del mod">
        <pc:chgData name="Rajaram Setty C V" userId="4f13ff2f356cbf5c" providerId="LiveId" clId="{B91DE98C-28C4-49F3-8227-72BCBBAFA762}" dt="2024-10-19T06:58:58.532" v="146" actId="2696"/>
        <pc:sldMkLst>
          <pc:docMk/>
          <pc:sldMk cId="1619158361" sldId="351"/>
        </pc:sldMkLst>
        <pc:spChg chg="mod">
          <ac:chgData name="Rajaram Setty C V" userId="4f13ff2f356cbf5c" providerId="LiveId" clId="{B91DE98C-28C4-49F3-8227-72BCBBAFA762}" dt="2024-10-19T06:58:32.507" v="145" actId="27636"/>
          <ac:spMkLst>
            <pc:docMk/>
            <pc:sldMk cId="1619158361" sldId="351"/>
            <ac:spMk id="3" creationId="{05F251AF-F87C-67F0-63D4-AA685F579716}"/>
          </ac:spMkLst>
        </pc:spChg>
        <pc:spChg chg="add mod">
          <ac:chgData name="Rajaram Setty C V" userId="4f13ff2f356cbf5c" providerId="LiveId" clId="{B91DE98C-28C4-49F3-8227-72BCBBAFA762}" dt="2024-10-19T06:58:17.851" v="143"/>
          <ac:spMkLst>
            <pc:docMk/>
            <pc:sldMk cId="1619158361" sldId="351"/>
            <ac:spMk id="7" creationId="{EE22786E-C4F9-B9CF-41C9-0C64F1D2B4F7}"/>
          </ac:spMkLst>
        </pc:spChg>
      </pc:sldChg>
      <pc:sldChg chg="new del">
        <pc:chgData name="Rajaram Setty C V" userId="4f13ff2f356cbf5c" providerId="LiveId" clId="{B91DE98C-28C4-49F3-8227-72BCBBAFA762}" dt="2024-10-19T06:59:15.856" v="148" actId="680"/>
        <pc:sldMkLst>
          <pc:docMk/>
          <pc:sldMk cId="1794804900" sldId="3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6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49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9205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314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514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425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683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54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69303"/>
            <a:ext cx="5860773" cy="2759697"/>
          </a:xfr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3568148"/>
            <a:ext cx="3020121" cy="2408906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D611355A-2485-4AA5-91FA-EA5F3157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64A10338-DE30-4CA9-A21B-D50D6579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9D5EB62-2B81-475B-92EC-DEB93DC3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0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64E1FB-1C15-EC9C-CEAA-80DBE235534B}"/>
              </a:ext>
            </a:extLst>
          </p:cNvPr>
          <p:cNvSpPr/>
          <p:nvPr userDrawn="1"/>
        </p:nvSpPr>
        <p:spPr>
          <a:xfrm>
            <a:off x="0" y="0"/>
            <a:ext cx="10913165" cy="6858000"/>
          </a:xfrm>
          <a:prstGeom prst="rect">
            <a:avLst/>
          </a:prstGeom>
          <a:gradFill>
            <a:gsLst>
              <a:gs pos="60000">
                <a:schemeClr val="tx1"/>
              </a:gs>
              <a:gs pos="99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9547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2765"/>
            <a:ext cx="6995473" cy="4419252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3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8E3C9-62A8-0393-65E8-C250C759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9547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78923-4968-628E-BEDE-B8CF51EAD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2765"/>
            <a:ext cx="4703957" cy="4419252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2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5870" y="792082"/>
            <a:ext cx="4147929" cy="2368561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1242" y="3326440"/>
            <a:ext cx="3392557" cy="137476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BE4794E-B8B9-45F1-346F-E7297097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6DD4566-751E-E458-97E3-FDF90139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5969B7F-7392-2D98-F2DD-7EC3980E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2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457200"/>
            <a:ext cx="4114800" cy="2611144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8380" y="3206681"/>
            <a:ext cx="2845419" cy="271461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8A6F9C6-84D1-561D-B117-D97F3735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92AC689-5953-34D0-2444-AC89D4AC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0C0D48-72D0-9B1C-7F45-71EC7D8E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4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671" y="506087"/>
            <a:ext cx="4605130" cy="1869365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8671" y="2484043"/>
            <a:ext cx="4617425" cy="1869365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33CC49E4-6647-47F5-895A-9CFC416CE1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284" y="1627111"/>
            <a:ext cx="1333500" cy="1333500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134" y="3088059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4134" y="3315392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4134" y="3542725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CE4E427-9DC8-F2A9-D2F1-4487E164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C12BA2E-5B78-367E-BFBA-376FC426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BE75FDB-C307-D84D-32D1-0AA4CAE9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b="1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775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8FA6AE-28D6-E8C2-D014-68AA6DBC205D}"/>
              </a:ext>
            </a:extLst>
          </p:cNvPr>
          <p:cNvGrpSpPr/>
          <p:nvPr userDrawn="1"/>
        </p:nvGrpSpPr>
        <p:grpSpPr>
          <a:xfrm>
            <a:off x="838199" y="1830763"/>
            <a:ext cx="10515601" cy="1741127"/>
            <a:chOff x="838199" y="1830763"/>
            <a:chExt cx="10515601" cy="174112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793865-90D6-0445-AA04-30B2212C1259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A5A459-59BD-552E-64AD-982825CA0733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44B42B-3E46-01F5-DA61-E2A5B101A84C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2C609E-2234-D703-D67E-FBDEEF0E0C72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277484-AF41-5E97-8908-063C4CA13342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37D5E7-0535-3760-C7EE-FD9B93A14052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559A7F-1039-79AC-FC34-CB42B66B1C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EFF61C-584C-7AC0-CE45-EC0285A3615F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E66391-C10D-F984-92AE-26BE417A846E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8A498B-1ABB-FDA7-1E81-C28FC3BB0EC2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A1BC50-BDF2-69F9-0E94-5C1758029B7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52EB3B-E078-DE0A-E499-97E170F597B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D9BAC0-F186-53DA-82DF-5DD534A4E50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9629E2-254A-8232-58A3-52EED06D9A95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AD7CED9-F32D-CEFB-CFDE-15390E243767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196A6F5-FAF6-DA32-0F8F-691DC66961AE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40A596-F7DE-E899-AE10-6601BFF5D667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F49708-2FE5-6C07-D839-06FA73579600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472E09-1DA5-EC2B-10D1-CFA4DC1200D0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212026F-141B-6715-F5DA-2CFDF6935931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3AE432-5F12-1E3B-207C-793FB6B78F20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753B6BE-CA60-99DC-6058-1824B367406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F045CB7-FE5B-7523-916C-752F7938D941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E0E8FBC-87A2-45CF-9D14-407D0BFDC059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0704EE6-DE6C-A6FA-2821-808CFCA01584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69D10B7-D3C9-DF33-0732-FCC984599DD6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4F0E676-9389-F431-F5A9-82CF3165F05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93641E1-9765-6E51-2A29-5AFD95D6DFF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ED2227F-9980-2A2D-F613-0AAE8702E188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B0662C-6866-9AC5-9165-7D4304997247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BDF6D8-D173-6A85-15D9-EBB452FF3AC2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ED1254A-34E5-DDBD-01DC-40953F37B945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446FBD8-4450-1D1F-CC0B-AF7CC6E54B5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C5EFC15-13A7-71E4-1398-9419B5671D13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D34ECC7-802F-27F6-3DAE-919238323B62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EB10DE7-0240-079C-0D6E-20A9D8E93414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C097FC1-142E-DF29-5DAA-BC791E15C2A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CA200A8-C0FE-F473-5B2E-1565E7F9F250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B37AC9-AAA4-6F80-EACD-97B3E7E4179B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56B9EC0-C6FD-15A0-B28C-A376B3E0B431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AD5D22F-E58E-9FEF-0EFD-C36768D6471B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9C477CE-FAF9-1969-3857-A7666DB70BCC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8AA7FE1-FF35-36F2-4593-61BD49D7EC9C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362D317-F281-688D-0817-66D63EF3B604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23B16E-7706-CC08-7283-26E740F5F37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BFCA004-CD82-B236-B2E9-FBBEE342D48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F9F8647-3436-5952-94A4-6A16DF37DDE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A5E3A80-753E-5989-5639-586AAEEE348B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55F0579-F919-8A98-B0D9-9C3AE04B2BC4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0443809-FB29-8139-52BB-F867F69EE041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13B0F9E-8833-45D5-CF3F-A191643EF600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F1124B6-8A5F-585C-2C2E-D5029470153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2B29660-5151-0FEB-DEDA-8BECFABB0457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126E2DE-DE79-7321-DFC3-919A4B35F534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353FB64-97C6-DC15-7451-025C8B2B1CF9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76BB03D-0DCA-584C-E4D8-D92742351EFD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C6C8058-DE3B-C144-821E-61EC4370CCF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E62F085-9C2F-EA41-9CF2-837EBBC790A8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83183A2-397C-CCEF-F1DC-44CC35128B4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E9EFB73-4872-AB65-ABD5-CC3896148B2A}"/>
                </a:ext>
              </a:extLst>
            </p:cNvPr>
            <p:cNvSpPr/>
            <p:nvPr userDrawn="1"/>
          </p:nvSpPr>
          <p:spPr>
            <a:xfrm>
              <a:off x="10459487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787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12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0C052-A5D5-A3A7-5015-B8AD6BFA38B5}"/>
              </a:ext>
            </a:extLst>
          </p:cNvPr>
          <p:cNvSpPr txBox="1"/>
          <p:nvPr userDrawn="1"/>
        </p:nvSpPr>
        <p:spPr>
          <a:xfrm>
            <a:off x="667330" y="550033"/>
            <a:ext cx="210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alpha val="40157"/>
                  </a:schemeClr>
                </a:solidFill>
                <a:latin typeface="+mj-lt"/>
              </a:rPr>
              <a:t>Designed</a:t>
            </a:r>
            <a:r>
              <a:rPr lang="en-US" dirty="0">
                <a:solidFill>
                  <a:schemeClr val="bg1">
                    <a:alpha val="40157"/>
                  </a:schemeClr>
                </a:solidFill>
              </a:rPr>
              <a:t> with       by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BDC3D9-4956-070F-F72D-978CD8717498}"/>
              </a:ext>
            </a:extLst>
          </p:cNvPr>
          <p:cNvGrpSpPr/>
          <p:nvPr userDrawn="1"/>
        </p:nvGrpSpPr>
        <p:grpSpPr>
          <a:xfrm>
            <a:off x="757647" y="1021854"/>
            <a:ext cx="5325710" cy="549583"/>
            <a:chOff x="757647" y="1021854"/>
            <a:chExt cx="5325710" cy="549583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F1B15682-086B-6549-3383-789D334FDAC4}"/>
                </a:ext>
              </a:extLst>
            </p:cNvPr>
            <p:cNvSpPr/>
            <p:nvPr userDrawn="1"/>
          </p:nvSpPr>
          <p:spPr>
            <a:xfrm>
              <a:off x="757647" y="1022945"/>
              <a:ext cx="4193833" cy="54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662"/>
                  </a:moveTo>
                  <a:lnTo>
                    <a:pt x="882" y="2662"/>
                  </a:lnTo>
                  <a:cubicBezTo>
                    <a:pt x="1028" y="2662"/>
                    <a:pt x="1163" y="2791"/>
                    <a:pt x="1280" y="3049"/>
                  </a:cubicBezTo>
                  <a:cubicBezTo>
                    <a:pt x="1398" y="3307"/>
                    <a:pt x="1500" y="3693"/>
                    <a:pt x="1584" y="4165"/>
                  </a:cubicBezTo>
                  <a:cubicBezTo>
                    <a:pt x="1668" y="4638"/>
                    <a:pt x="1730" y="5239"/>
                    <a:pt x="1775" y="5969"/>
                  </a:cubicBezTo>
                  <a:cubicBezTo>
                    <a:pt x="1820" y="6656"/>
                    <a:pt x="1842" y="7472"/>
                    <a:pt x="1842" y="8374"/>
                  </a:cubicBezTo>
                  <a:cubicBezTo>
                    <a:pt x="1842" y="9447"/>
                    <a:pt x="1814" y="10392"/>
                    <a:pt x="1763" y="11165"/>
                  </a:cubicBezTo>
                  <a:cubicBezTo>
                    <a:pt x="1707" y="11938"/>
                    <a:pt x="1634" y="12625"/>
                    <a:pt x="1544" y="13140"/>
                  </a:cubicBezTo>
                  <a:cubicBezTo>
                    <a:pt x="1455" y="13656"/>
                    <a:pt x="1348" y="14042"/>
                    <a:pt x="1224" y="14300"/>
                  </a:cubicBezTo>
                  <a:cubicBezTo>
                    <a:pt x="1101" y="14557"/>
                    <a:pt x="972" y="14686"/>
                    <a:pt x="837" y="14686"/>
                  </a:cubicBezTo>
                  <a:lnTo>
                    <a:pt x="590" y="14686"/>
                  </a:lnTo>
                  <a:lnTo>
                    <a:pt x="590" y="21299"/>
                  </a:lnTo>
                  <a:lnTo>
                    <a:pt x="0" y="21299"/>
                  </a:lnTo>
                  <a:lnTo>
                    <a:pt x="0" y="2662"/>
                  </a:lnTo>
                  <a:close/>
                  <a:moveTo>
                    <a:pt x="584" y="11251"/>
                  </a:moveTo>
                  <a:lnTo>
                    <a:pt x="798" y="11251"/>
                  </a:lnTo>
                  <a:cubicBezTo>
                    <a:pt x="854" y="11251"/>
                    <a:pt x="910" y="11208"/>
                    <a:pt x="966" y="11122"/>
                  </a:cubicBezTo>
                  <a:cubicBezTo>
                    <a:pt x="1022" y="11036"/>
                    <a:pt x="1067" y="10864"/>
                    <a:pt x="1106" y="10650"/>
                  </a:cubicBezTo>
                  <a:cubicBezTo>
                    <a:pt x="1146" y="10435"/>
                    <a:pt x="1179" y="10177"/>
                    <a:pt x="1202" y="9834"/>
                  </a:cubicBezTo>
                  <a:cubicBezTo>
                    <a:pt x="1224" y="9490"/>
                    <a:pt x="1241" y="9104"/>
                    <a:pt x="1241" y="8588"/>
                  </a:cubicBezTo>
                  <a:cubicBezTo>
                    <a:pt x="1241" y="7730"/>
                    <a:pt x="1202" y="7085"/>
                    <a:pt x="1129" y="6656"/>
                  </a:cubicBezTo>
                  <a:cubicBezTo>
                    <a:pt x="1050" y="6227"/>
                    <a:pt x="955" y="6012"/>
                    <a:pt x="826" y="6012"/>
                  </a:cubicBezTo>
                  <a:lnTo>
                    <a:pt x="590" y="6012"/>
                  </a:lnTo>
                  <a:lnTo>
                    <a:pt x="590" y="11251"/>
                  </a:lnTo>
                  <a:close/>
                  <a:moveTo>
                    <a:pt x="2179" y="21256"/>
                  </a:moveTo>
                  <a:lnTo>
                    <a:pt x="2179" y="7085"/>
                  </a:lnTo>
                  <a:lnTo>
                    <a:pt x="2628" y="7085"/>
                  </a:lnTo>
                  <a:lnTo>
                    <a:pt x="2685" y="9576"/>
                  </a:lnTo>
                  <a:cubicBezTo>
                    <a:pt x="2707" y="9233"/>
                    <a:pt x="2735" y="8889"/>
                    <a:pt x="2769" y="8546"/>
                  </a:cubicBezTo>
                  <a:cubicBezTo>
                    <a:pt x="2802" y="8202"/>
                    <a:pt x="2842" y="7901"/>
                    <a:pt x="2887" y="7644"/>
                  </a:cubicBezTo>
                  <a:cubicBezTo>
                    <a:pt x="2932" y="7386"/>
                    <a:pt x="2988" y="7171"/>
                    <a:pt x="3044" y="7043"/>
                  </a:cubicBezTo>
                  <a:cubicBezTo>
                    <a:pt x="3106" y="6871"/>
                    <a:pt x="3173" y="6828"/>
                    <a:pt x="3246" y="6828"/>
                  </a:cubicBezTo>
                  <a:cubicBezTo>
                    <a:pt x="3302" y="6828"/>
                    <a:pt x="3353" y="6871"/>
                    <a:pt x="3403" y="7000"/>
                  </a:cubicBezTo>
                  <a:cubicBezTo>
                    <a:pt x="3448" y="7128"/>
                    <a:pt x="3488" y="7214"/>
                    <a:pt x="3516" y="7386"/>
                  </a:cubicBezTo>
                  <a:lnTo>
                    <a:pt x="3426" y="10779"/>
                  </a:lnTo>
                  <a:cubicBezTo>
                    <a:pt x="3398" y="10650"/>
                    <a:pt x="3364" y="10564"/>
                    <a:pt x="3319" y="10435"/>
                  </a:cubicBezTo>
                  <a:cubicBezTo>
                    <a:pt x="3274" y="10349"/>
                    <a:pt x="3224" y="10306"/>
                    <a:pt x="3156" y="10306"/>
                  </a:cubicBezTo>
                  <a:cubicBezTo>
                    <a:pt x="3038" y="10306"/>
                    <a:pt x="2937" y="10607"/>
                    <a:pt x="2859" y="11208"/>
                  </a:cubicBezTo>
                  <a:cubicBezTo>
                    <a:pt x="2780" y="11809"/>
                    <a:pt x="2741" y="12840"/>
                    <a:pt x="2741" y="14257"/>
                  </a:cubicBezTo>
                  <a:lnTo>
                    <a:pt x="2741" y="21342"/>
                  </a:lnTo>
                  <a:lnTo>
                    <a:pt x="2179" y="21342"/>
                  </a:lnTo>
                  <a:close/>
                  <a:moveTo>
                    <a:pt x="5279" y="15416"/>
                  </a:moveTo>
                  <a:lnTo>
                    <a:pt x="4083" y="15416"/>
                  </a:lnTo>
                  <a:lnTo>
                    <a:pt x="4083" y="15545"/>
                  </a:lnTo>
                  <a:cubicBezTo>
                    <a:pt x="4083" y="16533"/>
                    <a:pt x="4134" y="17263"/>
                    <a:pt x="4235" y="17692"/>
                  </a:cubicBezTo>
                  <a:cubicBezTo>
                    <a:pt x="4336" y="18165"/>
                    <a:pt x="4459" y="18379"/>
                    <a:pt x="4611" y="18379"/>
                  </a:cubicBezTo>
                  <a:cubicBezTo>
                    <a:pt x="4718" y="18379"/>
                    <a:pt x="4807" y="18293"/>
                    <a:pt x="4886" y="18165"/>
                  </a:cubicBezTo>
                  <a:cubicBezTo>
                    <a:pt x="4965" y="17993"/>
                    <a:pt x="5032" y="17821"/>
                    <a:pt x="5088" y="17606"/>
                  </a:cubicBezTo>
                  <a:lnTo>
                    <a:pt x="5195" y="20612"/>
                  </a:lnTo>
                  <a:cubicBezTo>
                    <a:pt x="5128" y="20870"/>
                    <a:pt x="5038" y="21085"/>
                    <a:pt x="4931" y="21299"/>
                  </a:cubicBezTo>
                  <a:cubicBezTo>
                    <a:pt x="4824" y="21514"/>
                    <a:pt x="4695" y="21600"/>
                    <a:pt x="4538" y="21600"/>
                  </a:cubicBezTo>
                  <a:cubicBezTo>
                    <a:pt x="4398" y="21600"/>
                    <a:pt x="4268" y="21471"/>
                    <a:pt x="4145" y="21171"/>
                  </a:cubicBezTo>
                  <a:cubicBezTo>
                    <a:pt x="4021" y="20870"/>
                    <a:pt x="3909" y="20441"/>
                    <a:pt x="3819" y="19839"/>
                  </a:cubicBezTo>
                  <a:cubicBezTo>
                    <a:pt x="3724" y="19238"/>
                    <a:pt x="3651" y="18508"/>
                    <a:pt x="3594" y="17606"/>
                  </a:cubicBezTo>
                  <a:cubicBezTo>
                    <a:pt x="3538" y="16705"/>
                    <a:pt x="3510" y="15631"/>
                    <a:pt x="3510" y="14343"/>
                  </a:cubicBezTo>
                  <a:cubicBezTo>
                    <a:pt x="3510" y="13226"/>
                    <a:pt x="3533" y="12196"/>
                    <a:pt x="3578" y="11251"/>
                  </a:cubicBezTo>
                  <a:cubicBezTo>
                    <a:pt x="3622" y="10306"/>
                    <a:pt x="3684" y="9533"/>
                    <a:pt x="3768" y="8846"/>
                  </a:cubicBezTo>
                  <a:cubicBezTo>
                    <a:pt x="3853" y="8159"/>
                    <a:pt x="3948" y="7644"/>
                    <a:pt x="4066" y="7300"/>
                  </a:cubicBezTo>
                  <a:cubicBezTo>
                    <a:pt x="4178" y="6957"/>
                    <a:pt x="4308" y="6742"/>
                    <a:pt x="4448" y="6742"/>
                  </a:cubicBezTo>
                  <a:cubicBezTo>
                    <a:pt x="4701" y="6742"/>
                    <a:pt x="4903" y="7343"/>
                    <a:pt x="5060" y="8503"/>
                  </a:cubicBezTo>
                  <a:cubicBezTo>
                    <a:pt x="5212" y="9662"/>
                    <a:pt x="5290" y="11380"/>
                    <a:pt x="5290" y="13527"/>
                  </a:cubicBezTo>
                  <a:lnTo>
                    <a:pt x="5290" y="15416"/>
                  </a:lnTo>
                  <a:close/>
                  <a:moveTo>
                    <a:pt x="4695" y="12453"/>
                  </a:moveTo>
                  <a:cubicBezTo>
                    <a:pt x="4695" y="12110"/>
                    <a:pt x="4690" y="11809"/>
                    <a:pt x="4678" y="11466"/>
                  </a:cubicBezTo>
                  <a:cubicBezTo>
                    <a:pt x="4667" y="11165"/>
                    <a:pt x="4650" y="10864"/>
                    <a:pt x="4628" y="10607"/>
                  </a:cubicBezTo>
                  <a:cubicBezTo>
                    <a:pt x="4605" y="10349"/>
                    <a:pt x="4577" y="10177"/>
                    <a:pt x="4544" y="10006"/>
                  </a:cubicBezTo>
                  <a:cubicBezTo>
                    <a:pt x="4510" y="9877"/>
                    <a:pt x="4465" y="9791"/>
                    <a:pt x="4420" y="9791"/>
                  </a:cubicBezTo>
                  <a:cubicBezTo>
                    <a:pt x="4330" y="9791"/>
                    <a:pt x="4257" y="10049"/>
                    <a:pt x="4195" y="10521"/>
                  </a:cubicBezTo>
                  <a:cubicBezTo>
                    <a:pt x="4134" y="10993"/>
                    <a:pt x="4100" y="11637"/>
                    <a:pt x="4089" y="12496"/>
                  </a:cubicBezTo>
                  <a:lnTo>
                    <a:pt x="4695" y="12453"/>
                  </a:lnTo>
                  <a:close/>
                  <a:moveTo>
                    <a:pt x="6773" y="10693"/>
                  </a:moveTo>
                  <a:cubicBezTo>
                    <a:pt x="6706" y="10435"/>
                    <a:pt x="6633" y="10220"/>
                    <a:pt x="6554" y="10091"/>
                  </a:cubicBezTo>
                  <a:cubicBezTo>
                    <a:pt x="6476" y="9963"/>
                    <a:pt x="6402" y="9877"/>
                    <a:pt x="6329" y="9877"/>
                  </a:cubicBezTo>
                  <a:cubicBezTo>
                    <a:pt x="6262" y="9877"/>
                    <a:pt x="6206" y="9963"/>
                    <a:pt x="6167" y="10134"/>
                  </a:cubicBezTo>
                  <a:cubicBezTo>
                    <a:pt x="6127" y="10306"/>
                    <a:pt x="6105" y="10564"/>
                    <a:pt x="6105" y="10864"/>
                  </a:cubicBezTo>
                  <a:cubicBezTo>
                    <a:pt x="6105" y="11208"/>
                    <a:pt x="6127" y="11466"/>
                    <a:pt x="6167" y="11723"/>
                  </a:cubicBezTo>
                  <a:cubicBezTo>
                    <a:pt x="6206" y="11938"/>
                    <a:pt x="6285" y="12196"/>
                    <a:pt x="6402" y="12453"/>
                  </a:cubicBezTo>
                  <a:lnTo>
                    <a:pt x="6520" y="12711"/>
                  </a:lnTo>
                  <a:cubicBezTo>
                    <a:pt x="6672" y="13054"/>
                    <a:pt x="6790" y="13570"/>
                    <a:pt x="6869" y="14257"/>
                  </a:cubicBezTo>
                  <a:cubicBezTo>
                    <a:pt x="6947" y="14944"/>
                    <a:pt x="6987" y="15803"/>
                    <a:pt x="6987" y="16876"/>
                  </a:cubicBezTo>
                  <a:cubicBezTo>
                    <a:pt x="6987" y="17563"/>
                    <a:pt x="6970" y="18208"/>
                    <a:pt x="6930" y="18809"/>
                  </a:cubicBezTo>
                  <a:cubicBezTo>
                    <a:pt x="6891" y="19410"/>
                    <a:pt x="6835" y="19882"/>
                    <a:pt x="6768" y="20312"/>
                  </a:cubicBezTo>
                  <a:cubicBezTo>
                    <a:pt x="6695" y="20741"/>
                    <a:pt x="6610" y="21042"/>
                    <a:pt x="6515" y="21256"/>
                  </a:cubicBezTo>
                  <a:cubicBezTo>
                    <a:pt x="6414" y="21471"/>
                    <a:pt x="6307" y="21600"/>
                    <a:pt x="6183" y="21600"/>
                  </a:cubicBezTo>
                  <a:cubicBezTo>
                    <a:pt x="6054" y="21600"/>
                    <a:pt x="5936" y="21514"/>
                    <a:pt x="5835" y="21342"/>
                  </a:cubicBezTo>
                  <a:cubicBezTo>
                    <a:pt x="5734" y="21171"/>
                    <a:pt x="5639" y="20913"/>
                    <a:pt x="5554" y="20569"/>
                  </a:cubicBezTo>
                  <a:lnTo>
                    <a:pt x="5678" y="17435"/>
                  </a:lnTo>
                  <a:cubicBezTo>
                    <a:pt x="5751" y="17735"/>
                    <a:pt x="5830" y="17950"/>
                    <a:pt x="5914" y="18165"/>
                  </a:cubicBezTo>
                  <a:cubicBezTo>
                    <a:pt x="5993" y="18336"/>
                    <a:pt x="6077" y="18465"/>
                    <a:pt x="6161" y="18465"/>
                  </a:cubicBezTo>
                  <a:cubicBezTo>
                    <a:pt x="6256" y="18465"/>
                    <a:pt x="6329" y="18336"/>
                    <a:pt x="6369" y="18122"/>
                  </a:cubicBezTo>
                  <a:cubicBezTo>
                    <a:pt x="6408" y="17907"/>
                    <a:pt x="6431" y="17649"/>
                    <a:pt x="6431" y="17349"/>
                  </a:cubicBezTo>
                  <a:cubicBezTo>
                    <a:pt x="6431" y="17177"/>
                    <a:pt x="6425" y="17005"/>
                    <a:pt x="6419" y="16876"/>
                  </a:cubicBezTo>
                  <a:cubicBezTo>
                    <a:pt x="6408" y="16748"/>
                    <a:pt x="6397" y="16619"/>
                    <a:pt x="6369" y="16490"/>
                  </a:cubicBezTo>
                  <a:cubicBezTo>
                    <a:pt x="6346" y="16361"/>
                    <a:pt x="6313" y="16275"/>
                    <a:pt x="6268" y="16146"/>
                  </a:cubicBezTo>
                  <a:cubicBezTo>
                    <a:pt x="6223" y="16017"/>
                    <a:pt x="6172" y="15889"/>
                    <a:pt x="6105" y="15760"/>
                  </a:cubicBezTo>
                  <a:lnTo>
                    <a:pt x="5987" y="15502"/>
                  </a:lnTo>
                  <a:cubicBezTo>
                    <a:pt x="5835" y="15116"/>
                    <a:pt x="5723" y="14600"/>
                    <a:pt x="5656" y="13956"/>
                  </a:cubicBezTo>
                  <a:cubicBezTo>
                    <a:pt x="5588" y="13312"/>
                    <a:pt x="5549" y="12410"/>
                    <a:pt x="5549" y="11294"/>
                  </a:cubicBezTo>
                  <a:cubicBezTo>
                    <a:pt x="5549" y="10650"/>
                    <a:pt x="5566" y="10049"/>
                    <a:pt x="5599" y="9490"/>
                  </a:cubicBezTo>
                  <a:cubicBezTo>
                    <a:pt x="5633" y="8932"/>
                    <a:pt x="5684" y="8460"/>
                    <a:pt x="5745" y="8073"/>
                  </a:cubicBezTo>
                  <a:cubicBezTo>
                    <a:pt x="5807" y="7687"/>
                    <a:pt x="5886" y="7343"/>
                    <a:pt x="5976" y="7128"/>
                  </a:cubicBezTo>
                  <a:cubicBezTo>
                    <a:pt x="6066" y="6914"/>
                    <a:pt x="6172" y="6785"/>
                    <a:pt x="6290" y="6785"/>
                  </a:cubicBezTo>
                  <a:cubicBezTo>
                    <a:pt x="6408" y="6785"/>
                    <a:pt x="6520" y="6871"/>
                    <a:pt x="6622" y="7043"/>
                  </a:cubicBezTo>
                  <a:cubicBezTo>
                    <a:pt x="6723" y="7214"/>
                    <a:pt x="6812" y="7429"/>
                    <a:pt x="6897" y="7730"/>
                  </a:cubicBezTo>
                  <a:lnTo>
                    <a:pt x="6773" y="10693"/>
                  </a:lnTo>
                  <a:close/>
                  <a:moveTo>
                    <a:pt x="8992" y="15416"/>
                  </a:moveTo>
                  <a:lnTo>
                    <a:pt x="7795" y="15416"/>
                  </a:lnTo>
                  <a:lnTo>
                    <a:pt x="7795" y="15545"/>
                  </a:lnTo>
                  <a:cubicBezTo>
                    <a:pt x="7795" y="16533"/>
                    <a:pt x="7846" y="17263"/>
                    <a:pt x="7947" y="17692"/>
                  </a:cubicBezTo>
                  <a:cubicBezTo>
                    <a:pt x="8048" y="18165"/>
                    <a:pt x="8172" y="18379"/>
                    <a:pt x="8323" y="18379"/>
                  </a:cubicBezTo>
                  <a:cubicBezTo>
                    <a:pt x="8430" y="18379"/>
                    <a:pt x="8520" y="18293"/>
                    <a:pt x="8598" y="18165"/>
                  </a:cubicBezTo>
                  <a:cubicBezTo>
                    <a:pt x="8677" y="17993"/>
                    <a:pt x="8744" y="17821"/>
                    <a:pt x="8801" y="17606"/>
                  </a:cubicBezTo>
                  <a:lnTo>
                    <a:pt x="8907" y="20612"/>
                  </a:lnTo>
                  <a:cubicBezTo>
                    <a:pt x="8840" y="20870"/>
                    <a:pt x="8750" y="21085"/>
                    <a:pt x="8643" y="21299"/>
                  </a:cubicBezTo>
                  <a:cubicBezTo>
                    <a:pt x="8537" y="21514"/>
                    <a:pt x="8407" y="21600"/>
                    <a:pt x="8250" y="21600"/>
                  </a:cubicBezTo>
                  <a:cubicBezTo>
                    <a:pt x="8110" y="21600"/>
                    <a:pt x="7981" y="21471"/>
                    <a:pt x="7857" y="21171"/>
                  </a:cubicBezTo>
                  <a:cubicBezTo>
                    <a:pt x="7734" y="20870"/>
                    <a:pt x="7621" y="20441"/>
                    <a:pt x="7531" y="19839"/>
                  </a:cubicBezTo>
                  <a:cubicBezTo>
                    <a:pt x="7436" y="19238"/>
                    <a:pt x="7363" y="18508"/>
                    <a:pt x="7307" y="17606"/>
                  </a:cubicBezTo>
                  <a:cubicBezTo>
                    <a:pt x="7251" y="16705"/>
                    <a:pt x="7222" y="15631"/>
                    <a:pt x="7222" y="14343"/>
                  </a:cubicBezTo>
                  <a:cubicBezTo>
                    <a:pt x="7222" y="13226"/>
                    <a:pt x="7245" y="12196"/>
                    <a:pt x="7290" y="11251"/>
                  </a:cubicBezTo>
                  <a:cubicBezTo>
                    <a:pt x="7335" y="10306"/>
                    <a:pt x="7397" y="9533"/>
                    <a:pt x="7481" y="8846"/>
                  </a:cubicBezTo>
                  <a:cubicBezTo>
                    <a:pt x="7565" y="8159"/>
                    <a:pt x="7661" y="7644"/>
                    <a:pt x="7778" y="7300"/>
                  </a:cubicBezTo>
                  <a:cubicBezTo>
                    <a:pt x="7891" y="6957"/>
                    <a:pt x="8020" y="6742"/>
                    <a:pt x="8160" y="6742"/>
                  </a:cubicBezTo>
                  <a:cubicBezTo>
                    <a:pt x="8413" y="6742"/>
                    <a:pt x="8615" y="7343"/>
                    <a:pt x="8773" y="8503"/>
                  </a:cubicBezTo>
                  <a:cubicBezTo>
                    <a:pt x="8924" y="9662"/>
                    <a:pt x="9003" y="11380"/>
                    <a:pt x="9003" y="13527"/>
                  </a:cubicBezTo>
                  <a:lnTo>
                    <a:pt x="9003" y="15416"/>
                  </a:lnTo>
                  <a:close/>
                  <a:moveTo>
                    <a:pt x="8413" y="12453"/>
                  </a:moveTo>
                  <a:cubicBezTo>
                    <a:pt x="8413" y="12110"/>
                    <a:pt x="8407" y="11809"/>
                    <a:pt x="8396" y="11466"/>
                  </a:cubicBezTo>
                  <a:cubicBezTo>
                    <a:pt x="8385" y="11165"/>
                    <a:pt x="8368" y="10864"/>
                    <a:pt x="8346" y="10607"/>
                  </a:cubicBezTo>
                  <a:cubicBezTo>
                    <a:pt x="8323" y="10349"/>
                    <a:pt x="8295" y="10177"/>
                    <a:pt x="8261" y="10006"/>
                  </a:cubicBezTo>
                  <a:cubicBezTo>
                    <a:pt x="8228" y="9834"/>
                    <a:pt x="8183" y="9791"/>
                    <a:pt x="8138" y="9791"/>
                  </a:cubicBezTo>
                  <a:cubicBezTo>
                    <a:pt x="8048" y="9791"/>
                    <a:pt x="7975" y="10049"/>
                    <a:pt x="7913" y="10521"/>
                  </a:cubicBezTo>
                  <a:cubicBezTo>
                    <a:pt x="7851" y="10993"/>
                    <a:pt x="7818" y="11637"/>
                    <a:pt x="7807" y="12496"/>
                  </a:cubicBezTo>
                  <a:lnTo>
                    <a:pt x="8413" y="12453"/>
                  </a:lnTo>
                  <a:close/>
                  <a:moveTo>
                    <a:pt x="9913" y="21256"/>
                  </a:moveTo>
                  <a:lnTo>
                    <a:pt x="9340" y="21256"/>
                  </a:lnTo>
                  <a:lnTo>
                    <a:pt x="9340" y="7085"/>
                  </a:lnTo>
                  <a:lnTo>
                    <a:pt x="9783" y="7085"/>
                  </a:lnTo>
                  <a:lnTo>
                    <a:pt x="9851" y="8846"/>
                  </a:lnTo>
                  <a:cubicBezTo>
                    <a:pt x="9935" y="8202"/>
                    <a:pt x="10025" y="7687"/>
                    <a:pt x="10126" y="7300"/>
                  </a:cubicBezTo>
                  <a:cubicBezTo>
                    <a:pt x="10227" y="6914"/>
                    <a:pt x="10339" y="6742"/>
                    <a:pt x="10463" y="6742"/>
                  </a:cubicBezTo>
                  <a:cubicBezTo>
                    <a:pt x="10671" y="6742"/>
                    <a:pt x="10828" y="7171"/>
                    <a:pt x="10940" y="8030"/>
                  </a:cubicBezTo>
                  <a:cubicBezTo>
                    <a:pt x="11053" y="8889"/>
                    <a:pt x="11109" y="10177"/>
                    <a:pt x="11109" y="11852"/>
                  </a:cubicBezTo>
                  <a:lnTo>
                    <a:pt x="11109" y="21214"/>
                  </a:lnTo>
                  <a:lnTo>
                    <a:pt x="10536" y="21214"/>
                  </a:lnTo>
                  <a:lnTo>
                    <a:pt x="10536" y="12281"/>
                  </a:lnTo>
                  <a:cubicBezTo>
                    <a:pt x="10536" y="11594"/>
                    <a:pt x="10514" y="11036"/>
                    <a:pt x="10474" y="10650"/>
                  </a:cubicBezTo>
                  <a:cubicBezTo>
                    <a:pt x="10429" y="10263"/>
                    <a:pt x="10368" y="10048"/>
                    <a:pt x="10289" y="10048"/>
                  </a:cubicBezTo>
                  <a:cubicBezTo>
                    <a:pt x="10227" y="10048"/>
                    <a:pt x="10160" y="10177"/>
                    <a:pt x="10092" y="10478"/>
                  </a:cubicBezTo>
                  <a:cubicBezTo>
                    <a:pt x="10025" y="10736"/>
                    <a:pt x="9963" y="11122"/>
                    <a:pt x="9913" y="11551"/>
                  </a:cubicBezTo>
                  <a:lnTo>
                    <a:pt x="9913" y="21256"/>
                  </a:lnTo>
                  <a:close/>
                  <a:moveTo>
                    <a:pt x="12687" y="10220"/>
                  </a:moveTo>
                  <a:lnTo>
                    <a:pt x="12215" y="10220"/>
                  </a:lnTo>
                  <a:lnTo>
                    <a:pt x="12215" y="16189"/>
                  </a:lnTo>
                  <a:cubicBezTo>
                    <a:pt x="12215" y="16833"/>
                    <a:pt x="12232" y="17306"/>
                    <a:pt x="12271" y="17563"/>
                  </a:cubicBezTo>
                  <a:cubicBezTo>
                    <a:pt x="12311" y="17821"/>
                    <a:pt x="12361" y="17950"/>
                    <a:pt x="12429" y="17950"/>
                  </a:cubicBezTo>
                  <a:cubicBezTo>
                    <a:pt x="12479" y="17950"/>
                    <a:pt x="12530" y="17907"/>
                    <a:pt x="12580" y="17821"/>
                  </a:cubicBezTo>
                  <a:cubicBezTo>
                    <a:pt x="12631" y="17735"/>
                    <a:pt x="12670" y="17649"/>
                    <a:pt x="12698" y="17478"/>
                  </a:cubicBezTo>
                  <a:lnTo>
                    <a:pt x="12783" y="20441"/>
                  </a:lnTo>
                  <a:cubicBezTo>
                    <a:pt x="12738" y="20612"/>
                    <a:pt x="12670" y="20784"/>
                    <a:pt x="12586" y="20956"/>
                  </a:cubicBezTo>
                  <a:cubicBezTo>
                    <a:pt x="12496" y="21128"/>
                    <a:pt x="12401" y="21213"/>
                    <a:pt x="12305" y="21213"/>
                  </a:cubicBezTo>
                  <a:cubicBezTo>
                    <a:pt x="12064" y="21213"/>
                    <a:pt x="11895" y="20870"/>
                    <a:pt x="11800" y="20140"/>
                  </a:cubicBezTo>
                  <a:cubicBezTo>
                    <a:pt x="11699" y="19453"/>
                    <a:pt x="11654" y="18379"/>
                    <a:pt x="11654" y="16919"/>
                  </a:cubicBezTo>
                  <a:lnTo>
                    <a:pt x="11654" y="10220"/>
                  </a:lnTo>
                  <a:lnTo>
                    <a:pt x="11362" y="10220"/>
                  </a:lnTo>
                  <a:lnTo>
                    <a:pt x="11362" y="7085"/>
                  </a:lnTo>
                  <a:lnTo>
                    <a:pt x="11654" y="7085"/>
                  </a:lnTo>
                  <a:lnTo>
                    <a:pt x="11654" y="2791"/>
                  </a:lnTo>
                  <a:lnTo>
                    <a:pt x="12221" y="2791"/>
                  </a:lnTo>
                  <a:lnTo>
                    <a:pt x="12221" y="7085"/>
                  </a:lnTo>
                  <a:lnTo>
                    <a:pt x="12693" y="7085"/>
                  </a:lnTo>
                  <a:lnTo>
                    <a:pt x="12693" y="10220"/>
                  </a:lnTo>
                  <a:close/>
                  <a:moveTo>
                    <a:pt x="13069" y="8331"/>
                  </a:moveTo>
                  <a:cubicBezTo>
                    <a:pt x="13176" y="7858"/>
                    <a:pt x="13294" y="7472"/>
                    <a:pt x="13428" y="7214"/>
                  </a:cubicBezTo>
                  <a:cubicBezTo>
                    <a:pt x="13563" y="6914"/>
                    <a:pt x="13698" y="6785"/>
                    <a:pt x="13833" y="6785"/>
                  </a:cubicBezTo>
                  <a:cubicBezTo>
                    <a:pt x="14063" y="6785"/>
                    <a:pt x="14243" y="7214"/>
                    <a:pt x="14383" y="8073"/>
                  </a:cubicBezTo>
                  <a:cubicBezTo>
                    <a:pt x="14524" y="8932"/>
                    <a:pt x="14591" y="10263"/>
                    <a:pt x="14591" y="12110"/>
                  </a:cubicBezTo>
                  <a:lnTo>
                    <a:pt x="14591" y="21299"/>
                  </a:lnTo>
                  <a:lnTo>
                    <a:pt x="14153" y="21299"/>
                  </a:lnTo>
                  <a:lnTo>
                    <a:pt x="14102" y="19882"/>
                  </a:lnTo>
                  <a:lnTo>
                    <a:pt x="14085" y="19882"/>
                  </a:lnTo>
                  <a:cubicBezTo>
                    <a:pt x="14035" y="20398"/>
                    <a:pt x="13962" y="20827"/>
                    <a:pt x="13872" y="21128"/>
                  </a:cubicBezTo>
                  <a:cubicBezTo>
                    <a:pt x="13782" y="21471"/>
                    <a:pt x="13676" y="21600"/>
                    <a:pt x="13552" y="21600"/>
                  </a:cubicBezTo>
                  <a:cubicBezTo>
                    <a:pt x="13445" y="21600"/>
                    <a:pt x="13355" y="21471"/>
                    <a:pt x="13277" y="21256"/>
                  </a:cubicBezTo>
                  <a:cubicBezTo>
                    <a:pt x="13198" y="21042"/>
                    <a:pt x="13131" y="20698"/>
                    <a:pt x="13080" y="20312"/>
                  </a:cubicBezTo>
                  <a:cubicBezTo>
                    <a:pt x="13030" y="19925"/>
                    <a:pt x="12990" y="19453"/>
                    <a:pt x="12962" y="18895"/>
                  </a:cubicBezTo>
                  <a:cubicBezTo>
                    <a:pt x="12934" y="18336"/>
                    <a:pt x="12923" y="17778"/>
                    <a:pt x="12923" y="17177"/>
                  </a:cubicBezTo>
                  <a:cubicBezTo>
                    <a:pt x="12923" y="16361"/>
                    <a:pt x="12945" y="15631"/>
                    <a:pt x="12996" y="15073"/>
                  </a:cubicBezTo>
                  <a:cubicBezTo>
                    <a:pt x="13041" y="14472"/>
                    <a:pt x="13108" y="13999"/>
                    <a:pt x="13187" y="13613"/>
                  </a:cubicBezTo>
                  <a:cubicBezTo>
                    <a:pt x="13266" y="13226"/>
                    <a:pt x="13361" y="12969"/>
                    <a:pt x="13473" y="12797"/>
                  </a:cubicBezTo>
                  <a:cubicBezTo>
                    <a:pt x="13580" y="12625"/>
                    <a:pt x="13698" y="12539"/>
                    <a:pt x="13822" y="12539"/>
                  </a:cubicBezTo>
                  <a:lnTo>
                    <a:pt x="14012" y="12539"/>
                  </a:lnTo>
                  <a:lnTo>
                    <a:pt x="14012" y="11766"/>
                  </a:lnTo>
                  <a:cubicBezTo>
                    <a:pt x="14012" y="11251"/>
                    <a:pt x="13990" y="10821"/>
                    <a:pt x="13939" y="10564"/>
                  </a:cubicBezTo>
                  <a:cubicBezTo>
                    <a:pt x="13889" y="10263"/>
                    <a:pt x="13822" y="10134"/>
                    <a:pt x="13732" y="10134"/>
                  </a:cubicBezTo>
                  <a:cubicBezTo>
                    <a:pt x="13653" y="10134"/>
                    <a:pt x="13580" y="10220"/>
                    <a:pt x="13501" y="10392"/>
                  </a:cubicBezTo>
                  <a:cubicBezTo>
                    <a:pt x="13428" y="10564"/>
                    <a:pt x="13344" y="10864"/>
                    <a:pt x="13254" y="11251"/>
                  </a:cubicBezTo>
                  <a:lnTo>
                    <a:pt x="13069" y="8331"/>
                  </a:lnTo>
                  <a:close/>
                  <a:moveTo>
                    <a:pt x="14024" y="15116"/>
                  </a:moveTo>
                  <a:lnTo>
                    <a:pt x="13895" y="15159"/>
                  </a:lnTo>
                  <a:cubicBezTo>
                    <a:pt x="13822" y="15159"/>
                    <a:pt x="13760" y="15245"/>
                    <a:pt x="13715" y="15330"/>
                  </a:cubicBezTo>
                  <a:cubicBezTo>
                    <a:pt x="13664" y="15416"/>
                    <a:pt x="13625" y="15545"/>
                    <a:pt x="13597" y="15717"/>
                  </a:cubicBezTo>
                  <a:cubicBezTo>
                    <a:pt x="13569" y="15846"/>
                    <a:pt x="13546" y="16060"/>
                    <a:pt x="13535" y="16232"/>
                  </a:cubicBezTo>
                  <a:cubicBezTo>
                    <a:pt x="13524" y="16447"/>
                    <a:pt x="13518" y="16662"/>
                    <a:pt x="13518" y="16876"/>
                  </a:cubicBezTo>
                  <a:cubicBezTo>
                    <a:pt x="13518" y="17478"/>
                    <a:pt x="13541" y="17907"/>
                    <a:pt x="13591" y="18122"/>
                  </a:cubicBezTo>
                  <a:cubicBezTo>
                    <a:pt x="13636" y="18336"/>
                    <a:pt x="13692" y="18465"/>
                    <a:pt x="13754" y="18465"/>
                  </a:cubicBezTo>
                  <a:cubicBezTo>
                    <a:pt x="13816" y="18465"/>
                    <a:pt x="13872" y="18336"/>
                    <a:pt x="13923" y="18036"/>
                  </a:cubicBezTo>
                  <a:cubicBezTo>
                    <a:pt x="13973" y="17778"/>
                    <a:pt x="14007" y="17478"/>
                    <a:pt x="14029" y="17134"/>
                  </a:cubicBezTo>
                  <a:lnTo>
                    <a:pt x="14029" y="15116"/>
                  </a:lnTo>
                  <a:close/>
                  <a:moveTo>
                    <a:pt x="16192" y="10220"/>
                  </a:moveTo>
                  <a:lnTo>
                    <a:pt x="15720" y="10220"/>
                  </a:lnTo>
                  <a:lnTo>
                    <a:pt x="15720" y="16189"/>
                  </a:lnTo>
                  <a:cubicBezTo>
                    <a:pt x="15720" y="16833"/>
                    <a:pt x="15737" y="17306"/>
                    <a:pt x="15776" y="17563"/>
                  </a:cubicBezTo>
                  <a:cubicBezTo>
                    <a:pt x="15815" y="17821"/>
                    <a:pt x="15866" y="17950"/>
                    <a:pt x="15933" y="17950"/>
                  </a:cubicBezTo>
                  <a:cubicBezTo>
                    <a:pt x="15984" y="17950"/>
                    <a:pt x="16034" y="17907"/>
                    <a:pt x="16085" y="17821"/>
                  </a:cubicBezTo>
                  <a:cubicBezTo>
                    <a:pt x="16135" y="17735"/>
                    <a:pt x="16175" y="17649"/>
                    <a:pt x="16203" y="17478"/>
                  </a:cubicBezTo>
                  <a:lnTo>
                    <a:pt x="16287" y="20441"/>
                  </a:lnTo>
                  <a:cubicBezTo>
                    <a:pt x="16242" y="20612"/>
                    <a:pt x="16175" y="20784"/>
                    <a:pt x="16090" y="20956"/>
                  </a:cubicBezTo>
                  <a:cubicBezTo>
                    <a:pt x="16001" y="21128"/>
                    <a:pt x="15905" y="21213"/>
                    <a:pt x="15810" y="21213"/>
                  </a:cubicBezTo>
                  <a:cubicBezTo>
                    <a:pt x="15568" y="21213"/>
                    <a:pt x="15400" y="20870"/>
                    <a:pt x="15304" y="20140"/>
                  </a:cubicBezTo>
                  <a:cubicBezTo>
                    <a:pt x="15203" y="19453"/>
                    <a:pt x="15158" y="18379"/>
                    <a:pt x="15158" y="16919"/>
                  </a:cubicBezTo>
                  <a:lnTo>
                    <a:pt x="15158" y="10220"/>
                  </a:lnTo>
                  <a:lnTo>
                    <a:pt x="14866" y="10220"/>
                  </a:lnTo>
                  <a:lnTo>
                    <a:pt x="14866" y="7085"/>
                  </a:lnTo>
                  <a:lnTo>
                    <a:pt x="15158" y="7085"/>
                  </a:lnTo>
                  <a:lnTo>
                    <a:pt x="15158" y="2791"/>
                  </a:lnTo>
                  <a:lnTo>
                    <a:pt x="15725" y="2791"/>
                  </a:lnTo>
                  <a:lnTo>
                    <a:pt x="15725" y="7085"/>
                  </a:lnTo>
                  <a:lnTo>
                    <a:pt x="16197" y="7085"/>
                  </a:lnTo>
                  <a:lnTo>
                    <a:pt x="16197" y="10220"/>
                  </a:lnTo>
                  <a:close/>
                  <a:moveTo>
                    <a:pt x="16871" y="4294"/>
                  </a:moveTo>
                  <a:cubicBezTo>
                    <a:pt x="16776" y="4294"/>
                    <a:pt x="16697" y="4080"/>
                    <a:pt x="16646" y="3650"/>
                  </a:cubicBezTo>
                  <a:cubicBezTo>
                    <a:pt x="16596" y="3221"/>
                    <a:pt x="16568" y="2705"/>
                    <a:pt x="16568" y="2147"/>
                  </a:cubicBezTo>
                  <a:cubicBezTo>
                    <a:pt x="16568" y="1546"/>
                    <a:pt x="16596" y="1031"/>
                    <a:pt x="16646" y="644"/>
                  </a:cubicBezTo>
                  <a:cubicBezTo>
                    <a:pt x="16697" y="215"/>
                    <a:pt x="16776" y="0"/>
                    <a:pt x="16866" y="0"/>
                  </a:cubicBezTo>
                  <a:cubicBezTo>
                    <a:pt x="16961" y="0"/>
                    <a:pt x="17034" y="215"/>
                    <a:pt x="17085" y="601"/>
                  </a:cubicBezTo>
                  <a:cubicBezTo>
                    <a:pt x="17135" y="1031"/>
                    <a:pt x="17163" y="1546"/>
                    <a:pt x="17163" y="2147"/>
                  </a:cubicBezTo>
                  <a:cubicBezTo>
                    <a:pt x="17163" y="2748"/>
                    <a:pt x="17135" y="3264"/>
                    <a:pt x="17085" y="3693"/>
                  </a:cubicBezTo>
                  <a:cubicBezTo>
                    <a:pt x="17045" y="4122"/>
                    <a:pt x="16972" y="4294"/>
                    <a:pt x="16871" y="4294"/>
                  </a:cubicBezTo>
                  <a:close/>
                  <a:moveTo>
                    <a:pt x="16585" y="21256"/>
                  </a:moveTo>
                  <a:lnTo>
                    <a:pt x="16585" y="7085"/>
                  </a:lnTo>
                  <a:lnTo>
                    <a:pt x="17158" y="7085"/>
                  </a:lnTo>
                  <a:lnTo>
                    <a:pt x="17158" y="21256"/>
                  </a:lnTo>
                  <a:lnTo>
                    <a:pt x="16585" y="21256"/>
                  </a:lnTo>
                  <a:close/>
                  <a:moveTo>
                    <a:pt x="19477" y="14085"/>
                  </a:moveTo>
                  <a:cubicBezTo>
                    <a:pt x="19477" y="15245"/>
                    <a:pt x="19455" y="16275"/>
                    <a:pt x="19404" y="17220"/>
                  </a:cubicBezTo>
                  <a:cubicBezTo>
                    <a:pt x="19354" y="18165"/>
                    <a:pt x="19286" y="18938"/>
                    <a:pt x="19196" y="19582"/>
                  </a:cubicBezTo>
                  <a:cubicBezTo>
                    <a:pt x="19106" y="20226"/>
                    <a:pt x="19005" y="20741"/>
                    <a:pt x="18887" y="21085"/>
                  </a:cubicBezTo>
                  <a:cubicBezTo>
                    <a:pt x="18769" y="21428"/>
                    <a:pt x="18640" y="21600"/>
                    <a:pt x="18505" y="21600"/>
                  </a:cubicBezTo>
                  <a:cubicBezTo>
                    <a:pt x="18371" y="21600"/>
                    <a:pt x="18241" y="21428"/>
                    <a:pt x="18124" y="21128"/>
                  </a:cubicBezTo>
                  <a:cubicBezTo>
                    <a:pt x="18006" y="20784"/>
                    <a:pt x="17905" y="20355"/>
                    <a:pt x="17820" y="19711"/>
                  </a:cubicBezTo>
                  <a:cubicBezTo>
                    <a:pt x="17736" y="19109"/>
                    <a:pt x="17669" y="18336"/>
                    <a:pt x="17618" y="17435"/>
                  </a:cubicBezTo>
                  <a:cubicBezTo>
                    <a:pt x="17568" y="16533"/>
                    <a:pt x="17545" y="15502"/>
                    <a:pt x="17545" y="14386"/>
                  </a:cubicBezTo>
                  <a:cubicBezTo>
                    <a:pt x="17545" y="13183"/>
                    <a:pt x="17568" y="12110"/>
                    <a:pt x="17618" y="11165"/>
                  </a:cubicBezTo>
                  <a:cubicBezTo>
                    <a:pt x="17669" y="10220"/>
                    <a:pt x="17736" y="9404"/>
                    <a:pt x="17826" y="8760"/>
                  </a:cubicBezTo>
                  <a:cubicBezTo>
                    <a:pt x="17916" y="8116"/>
                    <a:pt x="18017" y="7601"/>
                    <a:pt x="18135" y="7257"/>
                  </a:cubicBezTo>
                  <a:cubicBezTo>
                    <a:pt x="18253" y="6914"/>
                    <a:pt x="18382" y="6742"/>
                    <a:pt x="18517" y="6742"/>
                  </a:cubicBezTo>
                  <a:cubicBezTo>
                    <a:pt x="18651" y="6742"/>
                    <a:pt x="18781" y="6914"/>
                    <a:pt x="18899" y="7214"/>
                  </a:cubicBezTo>
                  <a:cubicBezTo>
                    <a:pt x="19017" y="7515"/>
                    <a:pt x="19118" y="7987"/>
                    <a:pt x="19202" y="8631"/>
                  </a:cubicBezTo>
                  <a:cubicBezTo>
                    <a:pt x="19286" y="9233"/>
                    <a:pt x="19354" y="10006"/>
                    <a:pt x="19404" y="10907"/>
                  </a:cubicBezTo>
                  <a:cubicBezTo>
                    <a:pt x="19455" y="11809"/>
                    <a:pt x="19477" y="12883"/>
                    <a:pt x="19477" y="14085"/>
                  </a:cubicBezTo>
                  <a:close/>
                  <a:moveTo>
                    <a:pt x="18893" y="14214"/>
                  </a:moveTo>
                  <a:cubicBezTo>
                    <a:pt x="18893" y="13441"/>
                    <a:pt x="18882" y="12797"/>
                    <a:pt x="18865" y="12239"/>
                  </a:cubicBezTo>
                  <a:cubicBezTo>
                    <a:pt x="18842" y="11680"/>
                    <a:pt x="18814" y="11251"/>
                    <a:pt x="18781" y="10907"/>
                  </a:cubicBezTo>
                  <a:cubicBezTo>
                    <a:pt x="18747" y="10564"/>
                    <a:pt x="18702" y="10306"/>
                    <a:pt x="18657" y="10134"/>
                  </a:cubicBezTo>
                  <a:cubicBezTo>
                    <a:pt x="18612" y="9963"/>
                    <a:pt x="18562" y="9920"/>
                    <a:pt x="18517" y="9920"/>
                  </a:cubicBezTo>
                  <a:cubicBezTo>
                    <a:pt x="18466" y="9920"/>
                    <a:pt x="18421" y="10006"/>
                    <a:pt x="18376" y="10134"/>
                  </a:cubicBezTo>
                  <a:cubicBezTo>
                    <a:pt x="18331" y="10263"/>
                    <a:pt x="18292" y="10521"/>
                    <a:pt x="18258" y="10821"/>
                  </a:cubicBezTo>
                  <a:cubicBezTo>
                    <a:pt x="18225" y="11165"/>
                    <a:pt x="18197" y="11594"/>
                    <a:pt x="18174" y="12153"/>
                  </a:cubicBezTo>
                  <a:cubicBezTo>
                    <a:pt x="18152" y="12711"/>
                    <a:pt x="18146" y="13355"/>
                    <a:pt x="18146" y="14214"/>
                  </a:cubicBezTo>
                  <a:cubicBezTo>
                    <a:pt x="18146" y="15631"/>
                    <a:pt x="18185" y="16705"/>
                    <a:pt x="18264" y="17349"/>
                  </a:cubicBezTo>
                  <a:cubicBezTo>
                    <a:pt x="18343" y="18036"/>
                    <a:pt x="18432" y="18336"/>
                    <a:pt x="18528" y="18336"/>
                  </a:cubicBezTo>
                  <a:cubicBezTo>
                    <a:pt x="18578" y="18336"/>
                    <a:pt x="18623" y="18250"/>
                    <a:pt x="18668" y="18122"/>
                  </a:cubicBezTo>
                  <a:cubicBezTo>
                    <a:pt x="18713" y="17993"/>
                    <a:pt x="18753" y="17735"/>
                    <a:pt x="18786" y="17435"/>
                  </a:cubicBezTo>
                  <a:cubicBezTo>
                    <a:pt x="18820" y="17091"/>
                    <a:pt x="18848" y="16662"/>
                    <a:pt x="18871" y="16146"/>
                  </a:cubicBezTo>
                  <a:cubicBezTo>
                    <a:pt x="18882" y="15631"/>
                    <a:pt x="18893" y="14987"/>
                    <a:pt x="18893" y="14214"/>
                  </a:cubicBezTo>
                  <a:close/>
                  <a:moveTo>
                    <a:pt x="20404" y="21256"/>
                  </a:moveTo>
                  <a:lnTo>
                    <a:pt x="19831" y="21256"/>
                  </a:lnTo>
                  <a:lnTo>
                    <a:pt x="19831" y="7085"/>
                  </a:lnTo>
                  <a:lnTo>
                    <a:pt x="20275" y="7085"/>
                  </a:lnTo>
                  <a:lnTo>
                    <a:pt x="20342" y="8846"/>
                  </a:lnTo>
                  <a:cubicBezTo>
                    <a:pt x="20426" y="8202"/>
                    <a:pt x="20516" y="7687"/>
                    <a:pt x="20617" y="7300"/>
                  </a:cubicBezTo>
                  <a:cubicBezTo>
                    <a:pt x="20718" y="6914"/>
                    <a:pt x="20831" y="6742"/>
                    <a:pt x="20954" y="6742"/>
                  </a:cubicBezTo>
                  <a:cubicBezTo>
                    <a:pt x="21162" y="6742"/>
                    <a:pt x="21319" y="7171"/>
                    <a:pt x="21432" y="8030"/>
                  </a:cubicBezTo>
                  <a:cubicBezTo>
                    <a:pt x="21544" y="8889"/>
                    <a:pt x="21600" y="10177"/>
                    <a:pt x="21600" y="11852"/>
                  </a:cubicBezTo>
                  <a:lnTo>
                    <a:pt x="21600" y="21214"/>
                  </a:lnTo>
                  <a:lnTo>
                    <a:pt x="21027" y="21214"/>
                  </a:lnTo>
                  <a:lnTo>
                    <a:pt x="21027" y="12281"/>
                  </a:lnTo>
                  <a:cubicBezTo>
                    <a:pt x="21027" y="11594"/>
                    <a:pt x="21005" y="11036"/>
                    <a:pt x="20965" y="10650"/>
                  </a:cubicBezTo>
                  <a:cubicBezTo>
                    <a:pt x="20920" y="10263"/>
                    <a:pt x="20859" y="10048"/>
                    <a:pt x="20780" y="10048"/>
                  </a:cubicBezTo>
                  <a:cubicBezTo>
                    <a:pt x="20718" y="10048"/>
                    <a:pt x="20651" y="10177"/>
                    <a:pt x="20583" y="10478"/>
                  </a:cubicBezTo>
                  <a:cubicBezTo>
                    <a:pt x="20516" y="10736"/>
                    <a:pt x="20454" y="11122"/>
                    <a:pt x="20404" y="11551"/>
                  </a:cubicBezTo>
                  <a:lnTo>
                    <a:pt x="20404" y="212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349345AB-AD63-E181-3B5F-534FD2A982FA}"/>
                </a:ext>
              </a:extLst>
            </p:cNvPr>
            <p:cNvSpPr/>
            <p:nvPr userDrawn="1"/>
          </p:nvSpPr>
          <p:spPr>
            <a:xfrm>
              <a:off x="5032172" y="1021854"/>
              <a:ext cx="1051185" cy="549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54" y="0"/>
                  </a:moveTo>
                  <a:cubicBezTo>
                    <a:pt x="13287" y="0"/>
                    <a:pt x="11002" y="3514"/>
                    <a:pt x="10441" y="8443"/>
                  </a:cubicBezTo>
                  <a:cubicBezTo>
                    <a:pt x="9052" y="8229"/>
                    <a:pt x="6050" y="7757"/>
                    <a:pt x="5198" y="7671"/>
                  </a:cubicBezTo>
                  <a:cubicBezTo>
                    <a:pt x="5154" y="7671"/>
                    <a:pt x="5109" y="7671"/>
                    <a:pt x="5041" y="7671"/>
                  </a:cubicBezTo>
                  <a:cubicBezTo>
                    <a:pt x="4638" y="7671"/>
                    <a:pt x="4280" y="7886"/>
                    <a:pt x="4033" y="8357"/>
                  </a:cubicBezTo>
                  <a:cubicBezTo>
                    <a:pt x="3563" y="9214"/>
                    <a:pt x="3563" y="10457"/>
                    <a:pt x="3563" y="10843"/>
                  </a:cubicBezTo>
                  <a:cubicBezTo>
                    <a:pt x="3563" y="11271"/>
                    <a:pt x="3563" y="12514"/>
                    <a:pt x="4033" y="13329"/>
                  </a:cubicBezTo>
                  <a:cubicBezTo>
                    <a:pt x="4280" y="13800"/>
                    <a:pt x="4638" y="14014"/>
                    <a:pt x="5041" y="14014"/>
                  </a:cubicBezTo>
                  <a:cubicBezTo>
                    <a:pt x="5086" y="14014"/>
                    <a:pt x="5131" y="14014"/>
                    <a:pt x="5198" y="14014"/>
                  </a:cubicBezTo>
                  <a:cubicBezTo>
                    <a:pt x="5803" y="13929"/>
                    <a:pt x="7417" y="13714"/>
                    <a:pt x="8313" y="13543"/>
                  </a:cubicBezTo>
                  <a:lnTo>
                    <a:pt x="9657" y="13329"/>
                  </a:lnTo>
                  <a:cubicBezTo>
                    <a:pt x="9971" y="13286"/>
                    <a:pt x="10262" y="13243"/>
                    <a:pt x="10464" y="13200"/>
                  </a:cubicBezTo>
                  <a:cubicBezTo>
                    <a:pt x="11046" y="18043"/>
                    <a:pt x="13332" y="21557"/>
                    <a:pt x="15954" y="21557"/>
                  </a:cubicBezTo>
                  <a:cubicBezTo>
                    <a:pt x="19068" y="21557"/>
                    <a:pt x="21600" y="16714"/>
                    <a:pt x="21600" y="10757"/>
                  </a:cubicBezTo>
                  <a:cubicBezTo>
                    <a:pt x="21600" y="4843"/>
                    <a:pt x="19068" y="0"/>
                    <a:pt x="15954" y="0"/>
                  </a:cubicBezTo>
                  <a:close/>
                  <a:moveTo>
                    <a:pt x="15954" y="17229"/>
                  </a:moveTo>
                  <a:cubicBezTo>
                    <a:pt x="14094" y="17229"/>
                    <a:pt x="12593" y="14357"/>
                    <a:pt x="12593" y="10800"/>
                  </a:cubicBezTo>
                  <a:cubicBezTo>
                    <a:pt x="12593" y="7243"/>
                    <a:pt x="14094" y="4371"/>
                    <a:pt x="15954" y="4371"/>
                  </a:cubicBezTo>
                  <a:cubicBezTo>
                    <a:pt x="17813" y="4371"/>
                    <a:pt x="19315" y="7243"/>
                    <a:pt x="19315" y="10800"/>
                  </a:cubicBezTo>
                  <a:cubicBezTo>
                    <a:pt x="19315" y="14357"/>
                    <a:pt x="17813" y="17229"/>
                    <a:pt x="15954" y="17229"/>
                  </a:cubicBezTo>
                  <a:close/>
                  <a:moveTo>
                    <a:pt x="9007" y="15514"/>
                  </a:moveTo>
                  <a:lnTo>
                    <a:pt x="9007" y="20014"/>
                  </a:lnTo>
                  <a:cubicBezTo>
                    <a:pt x="8627" y="20443"/>
                    <a:pt x="8134" y="20786"/>
                    <a:pt x="7506" y="21129"/>
                  </a:cubicBezTo>
                  <a:cubicBezTo>
                    <a:pt x="6879" y="21429"/>
                    <a:pt x="6207" y="21600"/>
                    <a:pt x="5467" y="21600"/>
                  </a:cubicBezTo>
                  <a:cubicBezTo>
                    <a:pt x="4324" y="21600"/>
                    <a:pt x="3339" y="21171"/>
                    <a:pt x="2532" y="20271"/>
                  </a:cubicBezTo>
                  <a:cubicBezTo>
                    <a:pt x="1725" y="19371"/>
                    <a:pt x="1098" y="18129"/>
                    <a:pt x="650" y="16500"/>
                  </a:cubicBezTo>
                  <a:cubicBezTo>
                    <a:pt x="224" y="14871"/>
                    <a:pt x="0" y="12986"/>
                    <a:pt x="0" y="10800"/>
                  </a:cubicBezTo>
                  <a:cubicBezTo>
                    <a:pt x="0" y="8657"/>
                    <a:pt x="246" y="6729"/>
                    <a:pt x="717" y="5143"/>
                  </a:cubicBezTo>
                  <a:cubicBezTo>
                    <a:pt x="1210" y="3514"/>
                    <a:pt x="1860" y="2271"/>
                    <a:pt x="2711" y="1371"/>
                  </a:cubicBezTo>
                  <a:cubicBezTo>
                    <a:pt x="3563" y="471"/>
                    <a:pt x="4549" y="43"/>
                    <a:pt x="5646" y="43"/>
                  </a:cubicBezTo>
                  <a:cubicBezTo>
                    <a:pt x="6229" y="43"/>
                    <a:pt x="6767" y="171"/>
                    <a:pt x="7282" y="386"/>
                  </a:cubicBezTo>
                  <a:cubicBezTo>
                    <a:pt x="7798" y="600"/>
                    <a:pt x="8246" y="900"/>
                    <a:pt x="8627" y="1243"/>
                  </a:cubicBezTo>
                  <a:lnTo>
                    <a:pt x="8402" y="4843"/>
                  </a:lnTo>
                  <a:cubicBezTo>
                    <a:pt x="8022" y="4500"/>
                    <a:pt x="7596" y="4200"/>
                    <a:pt x="7125" y="3986"/>
                  </a:cubicBezTo>
                  <a:cubicBezTo>
                    <a:pt x="6655" y="3771"/>
                    <a:pt x="6162" y="3643"/>
                    <a:pt x="5624" y="3643"/>
                  </a:cubicBezTo>
                  <a:cubicBezTo>
                    <a:pt x="4817" y="3643"/>
                    <a:pt x="4168" y="3943"/>
                    <a:pt x="3630" y="4586"/>
                  </a:cubicBezTo>
                  <a:cubicBezTo>
                    <a:pt x="3115" y="5186"/>
                    <a:pt x="2734" y="6043"/>
                    <a:pt x="2487" y="7114"/>
                  </a:cubicBezTo>
                  <a:cubicBezTo>
                    <a:pt x="2241" y="8186"/>
                    <a:pt x="2106" y="9386"/>
                    <a:pt x="2106" y="10714"/>
                  </a:cubicBezTo>
                  <a:cubicBezTo>
                    <a:pt x="2106" y="12129"/>
                    <a:pt x="2241" y="13371"/>
                    <a:pt x="2487" y="14443"/>
                  </a:cubicBezTo>
                  <a:cubicBezTo>
                    <a:pt x="2734" y="15514"/>
                    <a:pt x="3115" y="16371"/>
                    <a:pt x="3607" y="17014"/>
                  </a:cubicBezTo>
                  <a:cubicBezTo>
                    <a:pt x="4100" y="17614"/>
                    <a:pt x="4728" y="17957"/>
                    <a:pt x="5490" y="17957"/>
                  </a:cubicBezTo>
                  <a:cubicBezTo>
                    <a:pt x="5714" y="17957"/>
                    <a:pt x="5960" y="17914"/>
                    <a:pt x="6207" y="17871"/>
                  </a:cubicBezTo>
                  <a:cubicBezTo>
                    <a:pt x="6453" y="17829"/>
                    <a:pt x="6722" y="17743"/>
                    <a:pt x="6968" y="17614"/>
                  </a:cubicBezTo>
                  <a:lnTo>
                    <a:pt x="6968" y="15814"/>
                  </a:lnTo>
                  <a:cubicBezTo>
                    <a:pt x="7439" y="15729"/>
                    <a:pt x="7887" y="15686"/>
                    <a:pt x="8246" y="15643"/>
                  </a:cubicBezTo>
                  <a:lnTo>
                    <a:pt x="9007" y="15514"/>
                  </a:lnTo>
                  <a:close/>
                </a:path>
              </a:pathLst>
            </a:custGeom>
            <a:solidFill>
              <a:srgbClr val="008C5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sp>
        <p:nvSpPr>
          <p:cNvPr id="12" name="Shape">
            <a:extLst>
              <a:ext uri="{FF2B5EF4-FFF2-40B4-BE49-F238E27FC236}">
                <a16:creationId xmlns:a16="http://schemas.microsoft.com/office/drawing/2014/main" id="{FD9E41AE-A002-9005-E6E5-3580179613F9}"/>
              </a:ext>
            </a:extLst>
          </p:cNvPr>
          <p:cNvSpPr/>
          <p:nvPr userDrawn="1"/>
        </p:nvSpPr>
        <p:spPr>
          <a:xfrm>
            <a:off x="2128255" y="640199"/>
            <a:ext cx="226449" cy="195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7" h="20569" extrusionOk="0">
                <a:moveTo>
                  <a:pt x="1276" y="2502"/>
                </a:moveTo>
                <a:cubicBezTo>
                  <a:pt x="3176" y="-371"/>
                  <a:pt x="6676" y="-945"/>
                  <a:pt x="8976" y="1698"/>
                </a:cubicBezTo>
                <a:cubicBezTo>
                  <a:pt x="9476" y="2272"/>
                  <a:pt x="9876" y="2961"/>
                  <a:pt x="10376" y="3651"/>
                </a:cubicBezTo>
                <a:cubicBezTo>
                  <a:pt x="10876" y="2961"/>
                  <a:pt x="11276" y="2272"/>
                  <a:pt x="11776" y="1698"/>
                </a:cubicBezTo>
                <a:cubicBezTo>
                  <a:pt x="14076" y="-945"/>
                  <a:pt x="17676" y="-371"/>
                  <a:pt x="19476" y="2502"/>
                </a:cubicBezTo>
                <a:cubicBezTo>
                  <a:pt x="21176" y="5144"/>
                  <a:pt x="21076" y="7902"/>
                  <a:pt x="19876" y="10659"/>
                </a:cubicBezTo>
                <a:cubicBezTo>
                  <a:pt x="18676" y="13302"/>
                  <a:pt x="16976" y="15485"/>
                  <a:pt x="14976" y="17323"/>
                </a:cubicBezTo>
                <a:cubicBezTo>
                  <a:pt x="13876" y="18357"/>
                  <a:pt x="12376" y="19391"/>
                  <a:pt x="11076" y="20310"/>
                </a:cubicBezTo>
                <a:cubicBezTo>
                  <a:pt x="10676" y="20655"/>
                  <a:pt x="10176" y="20655"/>
                  <a:pt x="9776" y="20310"/>
                </a:cubicBezTo>
                <a:cubicBezTo>
                  <a:pt x="8476" y="19391"/>
                  <a:pt x="6976" y="18357"/>
                  <a:pt x="5876" y="17323"/>
                </a:cubicBezTo>
                <a:cubicBezTo>
                  <a:pt x="3876" y="15485"/>
                  <a:pt x="2176" y="13417"/>
                  <a:pt x="976" y="10659"/>
                </a:cubicBezTo>
                <a:cubicBezTo>
                  <a:pt x="-324" y="7902"/>
                  <a:pt x="-424" y="5144"/>
                  <a:pt x="1276" y="2502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F46B88B0-8416-31F6-5282-9C6E196C9A56}"/>
              </a:ext>
            </a:extLst>
          </p:cNvPr>
          <p:cNvSpPr/>
          <p:nvPr userDrawn="1"/>
        </p:nvSpPr>
        <p:spPr>
          <a:xfrm>
            <a:off x="7387520" y="3289969"/>
            <a:ext cx="4804480" cy="2927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85" y="0"/>
                </a:moveTo>
                <a:cubicBezTo>
                  <a:pt x="19673" y="0"/>
                  <a:pt x="20698" y="434"/>
                  <a:pt x="21600" y="1199"/>
                </a:cubicBezTo>
                <a:lnTo>
                  <a:pt x="21600" y="6677"/>
                </a:lnTo>
                <a:cubicBezTo>
                  <a:pt x="20879" y="5261"/>
                  <a:pt x="19796" y="4352"/>
                  <a:pt x="18585" y="4352"/>
                </a:cubicBezTo>
                <a:cubicBezTo>
                  <a:pt x="16418" y="4352"/>
                  <a:pt x="14658" y="7240"/>
                  <a:pt x="14658" y="10796"/>
                </a:cubicBezTo>
                <a:cubicBezTo>
                  <a:pt x="14658" y="14344"/>
                  <a:pt x="16418" y="17240"/>
                  <a:pt x="18585" y="17240"/>
                </a:cubicBezTo>
                <a:cubicBezTo>
                  <a:pt x="19796" y="17240"/>
                  <a:pt x="20879" y="16339"/>
                  <a:pt x="21600" y="14915"/>
                </a:cubicBezTo>
                <a:lnTo>
                  <a:pt x="21600" y="20393"/>
                </a:lnTo>
                <a:cubicBezTo>
                  <a:pt x="20698" y="21158"/>
                  <a:pt x="19668" y="21592"/>
                  <a:pt x="18585" y="21592"/>
                </a:cubicBezTo>
                <a:cubicBezTo>
                  <a:pt x="15511" y="21592"/>
                  <a:pt x="12864" y="18109"/>
                  <a:pt x="12178" y="13250"/>
                </a:cubicBezTo>
                <a:cubicBezTo>
                  <a:pt x="11932" y="13282"/>
                  <a:pt x="11609" y="13322"/>
                  <a:pt x="11236" y="13370"/>
                </a:cubicBezTo>
                <a:lnTo>
                  <a:pt x="9677" y="13571"/>
                </a:lnTo>
                <a:cubicBezTo>
                  <a:pt x="8628" y="13708"/>
                  <a:pt x="6760" y="13949"/>
                  <a:pt x="6050" y="14030"/>
                </a:cubicBezTo>
                <a:cubicBezTo>
                  <a:pt x="5991" y="14038"/>
                  <a:pt x="5932" y="14038"/>
                  <a:pt x="5873" y="14038"/>
                </a:cubicBezTo>
                <a:cubicBezTo>
                  <a:pt x="5393" y="14038"/>
                  <a:pt x="4996" y="13805"/>
                  <a:pt x="4697" y="13346"/>
                </a:cubicBezTo>
                <a:cubicBezTo>
                  <a:pt x="4152" y="12509"/>
                  <a:pt x="4152" y="11263"/>
                  <a:pt x="4152" y="10852"/>
                </a:cubicBezTo>
                <a:cubicBezTo>
                  <a:pt x="4152" y="10442"/>
                  <a:pt x="4152" y="9195"/>
                  <a:pt x="4697" y="8350"/>
                </a:cubicBezTo>
                <a:cubicBezTo>
                  <a:pt x="4996" y="7892"/>
                  <a:pt x="5393" y="7659"/>
                  <a:pt x="5873" y="7659"/>
                </a:cubicBezTo>
                <a:cubicBezTo>
                  <a:pt x="5927" y="7659"/>
                  <a:pt x="5986" y="7659"/>
                  <a:pt x="6045" y="7667"/>
                </a:cubicBezTo>
                <a:cubicBezTo>
                  <a:pt x="7045" y="7779"/>
                  <a:pt x="10550" y="8238"/>
                  <a:pt x="12158" y="8447"/>
                </a:cubicBezTo>
                <a:cubicBezTo>
                  <a:pt x="12825" y="3532"/>
                  <a:pt x="15477" y="0"/>
                  <a:pt x="18585" y="0"/>
                </a:cubicBezTo>
                <a:close/>
                <a:moveTo>
                  <a:pt x="2937" y="20257"/>
                </a:moveTo>
                <a:cubicBezTo>
                  <a:pt x="3888" y="21149"/>
                  <a:pt x="5030" y="21600"/>
                  <a:pt x="6368" y="21600"/>
                </a:cubicBezTo>
                <a:cubicBezTo>
                  <a:pt x="7236" y="21600"/>
                  <a:pt x="8030" y="21447"/>
                  <a:pt x="8756" y="21133"/>
                </a:cubicBezTo>
                <a:cubicBezTo>
                  <a:pt x="9481" y="20820"/>
                  <a:pt x="10065" y="20458"/>
                  <a:pt x="10501" y="20031"/>
                </a:cubicBezTo>
                <a:lnTo>
                  <a:pt x="10501" y="15542"/>
                </a:lnTo>
                <a:lnTo>
                  <a:pt x="9672" y="15647"/>
                </a:lnTo>
                <a:cubicBezTo>
                  <a:pt x="9266" y="15703"/>
                  <a:pt x="8731" y="15768"/>
                  <a:pt x="8187" y="15840"/>
                </a:cubicBezTo>
                <a:lnTo>
                  <a:pt x="8187" y="17634"/>
                </a:lnTo>
                <a:cubicBezTo>
                  <a:pt x="7878" y="17731"/>
                  <a:pt x="7579" y="17811"/>
                  <a:pt x="7290" y="17867"/>
                </a:cubicBezTo>
                <a:cubicBezTo>
                  <a:pt x="6996" y="17924"/>
                  <a:pt x="6721" y="17956"/>
                  <a:pt x="6456" y="17956"/>
                </a:cubicBezTo>
                <a:cubicBezTo>
                  <a:pt x="5584" y="17956"/>
                  <a:pt x="4853" y="17650"/>
                  <a:pt x="4270" y="17031"/>
                </a:cubicBezTo>
                <a:cubicBezTo>
                  <a:pt x="3687" y="16411"/>
                  <a:pt x="3250" y="15558"/>
                  <a:pt x="2956" y="14472"/>
                </a:cubicBezTo>
                <a:cubicBezTo>
                  <a:pt x="2662" y="13386"/>
                  <a:pt x="2520" y="12139"/>
                  <a:pt x="2520" y="10724"/>
                </a:cubicBezTo>
                <a:cubicBezTo>
                  <a:pt x="2520" y="9380"/>
                  <a:pt x="2667" y="8173"/>
                  <a:pt x="2951" y="7112"/>
                </a:cubicBezTo>
                <a:cubicBezTo>
                  <a:pt x="3240" y="6050"/>
                  <a:pt x="3687" y="5213"/>
                  <a:pt x="4290" y="4594"/>
                </a:cubicBezTo>
                <a:cubicBezTo>
                  <a:pt x="4893" y="3974"/>
                  <a:pt x="5662" y="3668"/>
                  <a:pt x="6604" y="3668"/>
                </a:cubicBezTo>
                <a:cubicBezTo>
                  <a:pt x="7216" y="3668"/>
                  <a:pt x="7795" y="3781"/>
                  <a:pt x="8344" y="3998"/>
                </a:cubicBezTo>
                <a:cubicBezTo>
                  <a:pt x="8888" y="4223"/>
                  <a:pt x="9388" y="4505"/>
                  <a:pt x="9839" y="4851"/>
                </a:cubicBezTo>
                <a:lnTo>
                  <a:pt x="10094" y="1239"/>
                </a:lnTo>
                <a:cubicBezTo>
                  <a:pt x="9663" y="885"/>
                  <a:pt x="9138" y="595"/>
                  <a:pt x="8525" y="362"/>
                </a:cubicBezTo>
                <a:cubicBezTo>
                  <a:pt x="7912" y="137"/>
                  <a:pt x="7275" y="24"/>
                  <a:pt x="6608" y="24"/>
                </a:cubicBezTo>
                <a:cubicBezTo>
                  <a:pt x="5314" y="24"/>
                  <a:pt x="4172" y="467"/>
                  <a:pt x="3177" y="1360"/>
                </a:cubicBezTo>
                <a:cubicBezTo>
                  <a:pt x="2182" y="2253"/>
                  <a:pt x="1407" y="3499"/>
                  <a:pt x="843" y="5116"/>
                </a:cubicBezTo>
                <a:cubicBezTo>
                  <a:pt x="279" y="6733"/>
                  <a:pt x="0" y="8624"/>
                  <a:pt x="0" y="10788"/>
                </a:cubicBezTo>
                <a:cubicBezTo>
                  <a:pt x="0" y="12968"/>
                  <a:pt x="255" y="14875"/>
                  <a:pt x="760" y="16492"/>
                </a:cubicBezTo>
                <a:cubicBezTo>
                  <a:pt x="1260" y="18109"/>
                  <a:pt x="1985" y="19364"/>
                  <a:pt x="2937" y="20257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B9E8C2-CD1B-F803-4119-F7DE75A32CC8}"/>
              </a:ext>
            </a:extLst>
          </p:cNvPr>
          <p:cNvSpPr txBox="1"/>
          <p:nvPr userDrawn="1"/>
        </p:nvSpPr>
        <p:spPr>
          <a:xfrm>
            <a:off x="667330" y="1772442"/>
            <a:ext cx="74194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b="0" i="0" dirty="0">
                <a:solidFill>
                  <a:srgbClr val="FFFFFF">
                    <a:alpha val="40000"/>
                  </a:srgbClr>
                </a:solidFill>
                <a:effectLst/>
                <a:latin typeface="+mj-lt"/>
              </a:rPr>
              <a:t>Free Templates &amp; Infographics for PowerPoint and Google Slides</a:t>
            </a:r>
            <a:endParaRPr lang="en-US" sz="2200" dirty="0">
              <a:solidFill>
                <a:schemeClr val="bg1"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4583D-5F52-5CCA-15D5-7930FA3C51C6}"/>
              </a:ext>
            </a:extLst>
          </p:cNvPr>
          <p:cNvSpPr txBox="1"/>
          <p:nvPr userDrawn="1"/>
        </p:nvSpPr>
        <p:spPr>
          <a:xfrm>
            <a:off x="667329" y="5444784"/>
            <a:ext cx="472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Questions or Need Help ?</a:t>
            </a:r>
            <a:endParaRPr lang="en-US" sz="28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8B69F-8B28-B3CE-9A02-F10F35E92CA5}"/>
              </a:ext>
            </a:extLst>
          </p:cNvPr>
          <p:cNvSpPr txBox="1"/>
          <p:nvPr userDrawn="1"/>
        </p:nvSpPr>
        <p:spPr>
          <a:xfrm>
            <a:off x="5976600" y="1307664"/>
            <a:ext cx="6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0" i="0" dirty="0">
                <a:solidFill>
                  <a:srgbClr val="FFFFFF">
                    <a:alpha val="40157"/>
                  </a:srgbClr>
                </a:solidFill>
                <a:effectLst/>
                <a:latin typeface="+mj-lt"/>
              </a:rPr>
              <a:t>.com</a:t>
            </a:r>
            <a:endParaRPr lang="en-US" dirty="0">
              <a:solidFill>
                <a:schemeClr val="bg1">
                  <a:alpha val="40157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410614-AD67-A1B8-2188-18AA53B12859}"/>
              </a:ext>
            </a:extLst>
          </p:cNvPr>
          <p:cNvGrpSpPr/>
          <p:nvPr userDrawn="1"/>
        </p:nvGrpSpPr>
        <p:grpSpPr>
          <a:xfrm>
            <a:off x="12313760" y="-58780"/>
            <a:ext cx="1738741" cy="604829"/>
            <a:chOff x="-1808527" y="-16654"/>
            <a:chExt cx="1738741" cy="60482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748174B-C7A3-7CB0-60BE-F217DB306B75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D689C4C-F2D8-275E-34C5-D53400CB0FEB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CE954A-C5CF-833F-B550-534A538735A4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7836CFB-B425-F952-7EC0-F257F88D0409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15" name="Shape">
                <a:extLst>
                  <a:ext uri="{FF2B5EF4-FFF2-40B4-BE49-F238E27FC236}">
                    <a16:creationId xmlns:a16="http://schemas.microsoft.com/office/drawing/2014/main" id="{F2DC34CA-2B11-D3D8-1C3E-5C962AD37979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" name="Shape">
                <a:extLst>
                  <a:ext uri="{FF2B5EF4-FFF2-40B4-BE49-F238E27FC236}">
                    <a16:creationId xmlns:a16="http://schemas.microsoft.com/office/drawing/2014/main" id="{55AAA279-AE2A-8A5A-9892-A14475DA3DCC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36847CB-A8E6-F01E-04F6-121152D346B3}"/>
              </a:ext>
            </a:extLst>
          </p:cNvPr>
          <p:cNvSpPr/>
          <p:nvPr userDrawn="1"/>
        </p:nvSpPr>
        <p:spPr>
          <a:xfrm>
            <a:off x="-12701" y="6959601"/>
            <a:ext cx="1603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dirty="0">
                <a:solidFill>
                  <a:srgbClr val="008C58"/>
                </a:solidFill>
                <a:effectLst/>
                <a:latin typeface="+mn-lt"/>
              </a:rPr>
              <a:t>© </a:t>
            </a:r>
            <a:r>
              <a:rPr lang="en-US" sz="1200" b="0" i="0" u="none" strike="noStrike" dirty="0">
                <a:solidFill>
                  <a:srgbClr val="008C58"/>
                </a:solidFill>
                <a:effectLst/>
                <a:latin typeface="+mn-lt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200" dirty="0">
              <a:solidFill>
                <a:srgbClr val="008C5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790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6478-0438-4D0D-A7E9-EF6F93B41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Supply Chain Management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2917B-2853-4208-8FE6-72388B0C5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Group 5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84D5A5-1FF2-8FCF-6F48-7C673003BF7B}"/>
              </a:ext>
            </a:extLst>
          </p:cNvPr>
          <p:cNvSpPr txBox="1"/>
          <p:nvPr/>
        </p:nvSpPr>
        <p:spPr>
          <a:xfrm>
            <a:off x="164592" y="256032"/>
            <a:ext cx="11091672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</a:rPr>
              <a:t>Group Members(Group 5):</a:t>
            </a:r>
          </a:p>
          <a:p>
            <a:endParaRPr lang="en-IN" sz="1800" b="1" dirty="0">
              <a:solidFill>
                <a:schemeClr val="bg1"/>
              </a:solidFill>
            </a:endParaRPr>
          </a:p>
          <a:p>
            <a:r>
              <a:rPr lang="en-IN" sz="4000" b="1" dirty="0">
                <a:solidFill>
                  <a:schemeClr val="bg1"/>
                </a:solidFill>
              </a:rPr>
              <a:t>Jay Kaushal</a:t>
            </a:r>
          </a:p>
          <a:p>
            <a:r>
              <a:rPr lang="en-IN" sz="4000" b="1" dirty="0">
                <a:solidFill>
                  <a:schemeClr val="bg1"/>
                </a:solidFill>
              </a:rPr>
              <a:t>Prity </a:t>
            </a:r>
            <a:r>
              <a:rPr lang="en-IN" sz="4000" b="1" dirty="0" err="1">
                <a:solidFill>
                  <a:schemeClr val="bg1"/>
                </a:solidFill>
              </a:rPr>
              <a:t>Bidwai</a:t>
            </a:r>
            <a:endParaRPr lang="en-IN" sz="4000" b="1" dirty="0">
              <a:solidFill>
                <a:schemeClr val="bg1"/>
              </a:solidFill>
            </a:endParaRPr>
          </a:p>
          <a:p>
            <a:r>
              <a:rPr lang="en-IN" sz="4000" b="1" dirty="0">
                <a:solidFill>
                  <a:schemeClr val="bg1"/>
                </a:solidFill>
              </a:rPr>
              <a:t>Prachi Raj</a:t>
            </a:r>
          </a:p>
          <a:p>
            <a:r>
              <a:rPr lang="en-IN" sz="4000" b="1" dirty="0">
                <a:solidFill>
                  <a:schemeClr val="bg1"/>
                </a:solidFill>
              </a:rPr>
              <a:t>Rajaram Setty C V</a:t>
            </a:r>
          </a:p>
          <a:p>
            <a:r>
              <a:rPr lang="en-IN" sz="4000" b="1" dirty="0" err="1">
                <a:solidFill>
                  <a:schemeClr val="bg1"/>
                </a:solidFill>
              </a:rPr>
              <a:t>Sravanthi</a:t>
            </a:r>
            <a:r>
              <a:rPr lang="en-IN" sz="4000" b="1" dirty="0">
                <a:solidFill>
                  <a:schemeClr val="bg1"/>
                </a:solidFill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36824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Project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2765"/>
            <a:ext cx="10848585" cy="4419252"/>
          </a:xfrm>
        </p:spPr>
        <p:txBody>
          <a:bodyPr>
            <a:normAutofit fontScale="70000" lnSpcReduction="20000"/>
          </a:bodyPr>
          <a:lstStyle/>
          <a:p>
            <a:r>
              <a:rPr lang="en-US" sz="2200" b="1" dirty="0">
                <a:solidFill>
                  <a:srgbClr val="FFC000"/>
                </a:solidFill>
              </a:rPr>
              <a:t>Comprehensive Sales Overview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1700" dirty="0">
                <a:solidFill>
                  <a:schemeClr val="bg1"/>
                </a:solidFill>
              </a:rPr>
              <a:t>Sales performance are </a:t>
            </a:r>
            <a:r>
              <a:rPr lang="en-US" sz="1700" dirty="0" err="1">
                <a:solidFill>
                  <a:schemeClr val="bg1"/>
                </a:solidFill>
              </a:rPr>
              <a:t>analysed</a:t>
            </a:r>
            <a:r>
              <a:rPr lang="en-US" sz="1700" dirty="0">
                <a:solidFill>
                  <a:schemeClr val="bg1"/>
                </a:solidFill>
              </a:rPr>
              <a:t> across different </a:t>
            </a:r>
            <a:r>
              <a:rPr lang="en-US" sz="1700">
                <a:solidFill>
                  <a:schemeClr val="bg1"/>
                </a:solidFill>
              </a:rPr>
              <a:t>areas  like </a:t>
            </a:r>
            <a:r>
              <a:rPr lang="en-US" sz="1700" b="1">
                <a:solidFill>
                  <a:schemeClr val="bg1"/>
                </a:solidFill>
              </a:rPr>
              <a:t>product </a:t>
            </a:r>
            <a:r>
              <a:rPr lang="en-US" sz="1700" b="1" dirty="0">
                <a:solidFill>
                  <a:schemeClr val="bg1"/>
                </a:solidFill>
              </a:rPr>
              <a:t>categories, regions, and purchase methods etc</a:t>
            </a:r>
            <a:r>
              <a:rPr lang="en-US" sz="1700" dirty="0">
                <a:solidFill>
                  <a:schemeClr val="bg1"/>
                </a:solidFill>
              </a:rPr>
              <a:t>. Key findings include 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Arts &amp; Entertainment</a:t>
            </a:r>
            <a:r>
              <a:rPr lang="en-US" sz="1700" dirty="0">
                <a:solidFill>
                  <a:schemeClr val="bg1"/>
                </a:solidFill>
              </a:rPr>
              <a:t> leading in product-wise sales with </a:t>
            </a:r>
            <a:r>
              <a:rPr lang="en-US" sz="1700" b="1" dirty="0">
                <a:solidFill>
                  <a:schemeClr val="bg1"/>
                </a:solidFill>
              </a:rPr>
              <a:t>$90.76M</a:t>
            </a:r>
            <a:r>
              <a:rPr lang="en-US" sz="1700" dirty="0">
                <a:solidFill>
                  <a:schemeClr val="bg1"/>
                </a:solidFill>
              </a:rPr>
              <a:t>, while the 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West region</a:t>
            </a:r>
            <a:r>
              <a:rPr lang="en-US" sz="1700" dirty="0">
                <a:solidFill>
                  <a:schemeClr val="bg1"/>
                </a:solidFill>
              </a:rPr>
              <a:t> generates the highest sales at </a:t>
            </a:r>
            <a:r>
              <a:rPr lang="en-US" sz="1700" b="1" dirty="0">
                <a:solidFill>
                  <a:schemeClr val="bg1"/>
                </a:solidFill>
              </a:rPr>
              <a:t>$111.94M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</a:p>
          <a:p>
            <a:r>
              <a:rPr lang="en-US" sz="1700" dirty="0">
                <a:solidFill>
                  <a:schemeClr val="bg1"/>
                </a:solidFill>
              </a:rPr>
              <a:t>It also shows a preference for </a:t>
            </a:r>
            <a:r>
              <a:rPr lang="en-US" sz="1700" b="1" dirty="0">
                <a:solidFill>
                  <a:schemeClr val="bg1"/>
                </a:solidFill>
              </a:rPr>
              <a:t>debit card transactions</a:t>
            </a:r>
            <a:r>
              <a:rPr lang="en-US" sz="1700" dirty="0">
                <a:solidFill>
                  <a:schemeClr val="bg1"/>
                </a:solidFill>
              </a:rPr>
              <a:t> among customers, with </a:t>
            </a:r>
            <a:r>
              <a:rPr lang="en-US" sz="1700" b="1" dirty="0">
                <a:solidFill>
                  <a:schemeClr val="bg1"/>
                </a:solidFill>
              </a:rPr>
              <a:t>$155.36M</a:t>
            </a:r>
            <a:r>
              <a:rPr lang="en-US" sz="1700" dirty="0">
                <a:solidFill>
                  <a:schemeClr val="bg1"/>
                </a:solidFill>
              </a:rPr>
              <a:t> spent via this method. </a:t>
            </a:r>
          </a:p>
          <a:p>
            <a:r>
              <a:rPr lang="en-US" sz="1700" dirty="0">
                <a:solidFill>
                  <a:schemeClr val="bg1"/>
                </a:solidFill>
              </a:rPr>
              <a:t>Additionally, a </a:t>
            </a:r>
            <a:r>
              <a:rPr lang="en-US" sz="1700" b="1" dirty="0">
                <a:solidFill>
                  <a:schemeClr val="bg1"/>
                </a:solidFill>
              </a:rPr>
              <a:t>negative sales growth trend</a:t>
            </a:r>
            <a:r>
              <a:rPr lang="en-US" sz="1700" dirty="0">
                <a:solidFill>
                  <a:schemeClr val="bg1"/>
                </a:solidFill>
              </a:rPr>
              <a:t> of </a:t>
            </a:r>
            <a:r>
              <a:rPr lang="en-US" sz="1700" b="1" dirty="0">
                <a:solidFill>
                  <a:schemeClr val="bg1"/>
                </a:solidFill>
              </a:rPr>
              <a:t>-72.97%</a:t>
            </a:r>
            <a:r>
              <a:rPr lang="en-US" sz="1700" dirty="0">
                <a:solidFill>
                  <a:schemeClr val="bg1"/>
                </a:solidFill>
              </a:rPr>
              <a:t> in 2023 signals challenges in maintaining previous performance levels.</a:t>
            </a:r>
            <a:br>
              <a:rPr lang="en-US" sz="1700" noProof="1">
                <a:solidFill>
                  <a:schemeClr val="bg1"/>
                </a:solidFill>
              </a:rPr>
            </a:br>
            <a:endParaRPr lang="en-US" sz="1700" noProof="1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rgbClr val="FFC000"/>
                </a:solidFill>
              </a:rPr>
              <a:t>Inventory and Store Performance Insights</a:t>
            </a:r>
            <a:r>
              <a:rPr lang="en-US" sz="1000" b="1" dirty="0"/>
              <a:t>:</a:t>
            </a:r>
            <a:r>
              <a:rPr lang="en-US" sz="1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The dashboard highlights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store-wise performance</a:t>
            </a:r>
            <a:r>
              <a:rPr lang="en-US" sz="2000" dirty="0">
                <a:solidFill>
                  <a:schemeClr val="bg1"/>
                </a:solidFill>
              </a:rPr>
              <a:t>, with </a:t>
            </a:r>
            <a:r>
              <a:rPr lang="en-US" sz="2000" b="1" dirty="0" err="1">
                <a:solidFill>
                  <a:schemeClr val="bg1"/>
                </a:solidFill>
              </a:rPr>
              <a:t>Tilloch</a:t>
            </a:r>
            <a:r>
              <a:rPr lang="en-US" sz="2000" b="1" dirty="0">
                <a:solidFill>
                  <a:schemeClr val="bg1"/>
                </a:solidFill>
              </a:rPr>
              <a:t> Store #799</a:t>
            </a:r>
            <a:r>
              <a:rPr lang="en-US" sz="2000" dirty="0">
                <a:solidFill>
                  <a:schemeClr val="bg1"/>
                </a:solidFill>
              </a:rPr>
              <a:t> leading sales at </a:t>
            </a:r>
            <a:r>
              <a:rPr lang="en-US" sz="2000" b="1" dirty="0">
                <a:solidFill>
                  <a:schemeClr val="bg1"/>
                </a:solidFill>
              </a:rPr>
              <a:t>$6.24M</a:t>
            </a:r>
            <a:r>
              <a:rPr lang="en-US" sz="2000" dirty="0">
                <a:solidFill>
                  <a:schemeClr val="bg1"/>
                </a:solidFill>
              </a:rPr>
              <a:t>, and provides a </a:t>
            </a:r>
            <a:r>
              <a:rPr lang="en-US" sz="2000" b="1" dirty="0">
                <a:solidFill>
                  <a:schemeClr val="bg1"/>
                </a:solidFill>
              </a:rPr>
              <a:t>state-wise sales map</a:t>
            </a:r>
            <a:r>
              <a:rPr lang="en-US" sz="2000" dirty="0">
                <a:solidFill>
                  <a:schemeClr val="bg1"/>
                </a:solidFill>
              </a:rPr>
              <a:t> for geographic insights.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On the inventory side, there is a clear status of stock levels, showing </a:t>
            </a:r>
            <a:r>
              <a:rPr lang="en-US" sz="2000" b="1" dirty="0">
                <a:solidFill>
                  <a:schemeClr val="bg1"/>
                </a:solidFill>
              </a:rPr>
              <a:t>181 units out of stock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604 under-stocked</a:t>
            </a:r>
            <a:r>
              <a:rPr lang="en-US" sz="2000" dirty="0">
                <a:solidFill>
                  <a:schemeClr val="bg1"/>
                </a:solidFill>
              </a:rPr>
              <a:t>, and </a:t>
            </a:r>
            <a:r>
              <a:rPr lang="en-US" sz="2000" b="1" dirty="0">
                <a:solidFill>
                  <a:schemeClr val="bg1"/>
                </a:solidFill>
              </a:rPr>
              <a:t>311 in stock</a:t>
            </a:r>
            <a:r>
              <a:rPr lang="en-US" sz="2000" dirty="0">
                <a:solidFill>
                  <a:schemeClr val="bg1"/>
                </a:solidFill>
              </a:rPr>
              <a:t>, indicating a need for better inventory management.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Furthermore, the </a:t>
            </a:r>
            <a:r>
              <a:rPr lang="en-US" sz="2000" b="1" dirty="0">
                <a:solidFill>
                  <a:schemeClr val="bg1"/>
                </a:solidFill>
              </a:rPr>
              <a:t>monthly sales trend</a:t>
            </a:r>
            <a:r>
              <a:rPr lang="en-US" sz="2000" dirty="0">
                <a:solidFill>
                  <a:schemeClr val="bg1"/>
                </a:solidFill>
              </a:rPr>
              <a:t> shows fluctuations with peaks in </a:t>
            </a:r>
            <a:r>
              <a:rPr lang="en-US" sz="2000" b="1" dirty="0">
                <a:solidFill>
                  <a:schemeClr val="bg1"/>
                </a:solidFill>
              </a:rPr>
              <a:t>April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b="1" dirty="0">
                <a:solidFill>
                  <a:schemeClr val="bg1"/>
                </a:solidFill>
              </a:rPr>
              <a:t>August</a:t>
            </a:r>
            <a:r>
              <a:rPr lang="en-US" sz="2000" dirty="0">
                <a:solidFill>
                  <a:schemeClr val="bg1"/>
                </a:solidFill>
              </a:rPr>
              <a:t>, useful for demand forecasting and stock planning.</a:t>
            </a:r>
            <a:endParaRPr lang="en-US" sz="2000" noProof="1">
              <a:solidFill>
                <a:schemeClr val="bg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 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 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2B7600-67E3-4D97-B453-880E2742B982}" type="slidenum">
              <a:rPr lang="en-US" noProof="0" smtClean="0"/>
              <a:pPr lvl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14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KPIS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43" y="1782765"/>
            <a:ext cx="10848585" cy="4710110"/>
          </a:xfrm>
        </p:spPr>
        <p:txBody>
          <a:bodyPr>
            <a:normAutofit lnSpcReduction="10000"/>
          </a:bodyPr>
          <a:lstStyle/>
          <a:p>
            <a:r>
              <a:rPr lang="en-US" sz="2400" b="1" noProof="1">
                <a:solidFill>
                  <a:schemeClr val="bg1"/>
                </a:solidFill>
              </a:rPr>
              <a:t>Toatal Sales </a:t>
            </a:r>
          </a:p>
          <a:p>
            <a:r>
              <a:rPr lang="en-US" sz="2400" b="1" noProof="1">
                <a:solidFill>
                  <a:schemeClr val="bg1"/>
                </a:solidFill>
              </a:rPr>
              <a:t>Product Wise Sales</a:t>
            </a:r>
          </a:p>
          <a:p>
            <a:r>
              <a:rPr lang="en-US" sz="2400" b="1" noProof="1">
                <a:solidFill>
                  <a:schemeClr val="bg1"/>
                </a:solidFill>
              </a:rPr>
              <a:t>Sales Growth</a:t>
            </a:r>
          </a:p>
          <a:p>
            <a:r>
              <a:rPr lang="en-US" sz="2400" b="1" noProof="1">
                <a:solidFill>
                  <a:schemeClr val="bg1"/>
                </a:solidFill>
              </a:rPr>
              <a:t>State Wise sales </a:t>
            </a:r>
          </a:p>
          <a:p>
            <a:r>
              <a:rPr lang="en-US" sz="2400" b="1" noProof="1">
                <a:solidFill>
                  <a:schemeClr val="bg1"/>
                </a:solidFill>
              </a:rPr>
              <a:t>Top 5 Store Wise Sales </a:t>
            </a:r>
          </a:p>
          <a:p>
            <a:r>
              <a:rPr lang="en-US" sz="2400" b="1" noProof="1">
                <a:solidFill>
                  <a:schemeClr val="bg1"/>
                </a:solidFill>
              </a:rPr>
              <a:t>Region Wise Sales </a:t>
            </a:r>
          </a:p>
          <a:p>
            <a:r>
              <a:rPr lang="en-US" sz="2400" b="1" noProof="1">
                <a:solidFill>
                  <a:schemeClr val="bg1"/>
                </a:solidFill>
              </a:rPr>
              <a:t>Toatal Inventory</a:t>
            </a:r>
          </a:p>
          <a:p>
            <a:r>
              <a:rPr lang="en-US" sz="2400" b="1" noProof="1">
                <a:solidFill>
                  <a:schemeClr val="bg1"/>
                </a:solidFill>
              </a:rPr>
              <a:t>Purchase Method Wise Sales</a:t>
            </a:r>
          </a:p>
          <a:p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 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 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2B7600-67E3-4D97-B453-880E2742B982}" type="slidenum">
              <a:rPr lang="en-US" noProof="0" smtClean="0"/>
              <a:pPr lvl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152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2E0B8-7E8C-4D5B-8720-7D6DF574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/>
              <a:t>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8D2D0-7ED2-46AF-8889-FC318862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2B7600-67E3-4D97-B453-880E2742B982}" type="slidenum">
              <a:rPr lang="en-US" noProof="0" smtClean="0"/>
              <a:pPr lvl="0"/>
              <a:t>5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Dash Board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7732"/>
            <a:ext cx="10515601" cy="4419252"/>
          </a:xfrm>
        </p:spPr>
        <p:txBody>
          <a:bodyPr>
            <a:noAutofit/>
          </a:bodyPr>
          <a:lstStyle/>
          <a:p>
            <a:r>
              <a:rPr lang="en-US" noProof="1"/>
              <a:t>Lorem ipsum dolor sit amet, tollit epicuri est ex, exerci accumsan singulis ei mel. Non blandit massa enim nec dui nunc mattis enim. </a:t>
            </a:r>
          </a:p>
          <a:p>
            <a:r>
              <a:rPr lang="en-US" noProof="1"/>
              <a:t>Duis aute irure dolor in reprehenderit in voluptate velit esse cillum dolore eu fugiat nulla pariatur. Excepteur sint occaecat.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221380-B427-476B-AF15-E5BD9E031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89" y="1323693"/>
            <a:ext cx="11795211" cy="539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2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9329" y="136525"/>
            <a:ext cx="3917241" cy="740297"/>
          </a:xfrm>
        </p:spPr>
        <p:txBody>
          <a:bodyPr>
            <a:normAutofit/>
          </a:bodyPr>
          <a:lstStyle/>
          <a:p>
            <a:r>
              <a:rPr lang="en-US" sz="2500" dirty="0"/>
              <a:t>Power Bi  Dash Board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D888B-972E-42BE-8FD6-806C5A5A3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Goes the Subtitle of Your Section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 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3E8A3A-6FB3-4A01-980B-E2DB20DE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    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2B7600-67E3-4D97-B453-880E2742B982}" type="slidenum">
              <a:rPr lang="en-US" noProof="0" smtClean="0"/>
              <a:pPr lvl="0"/>
              <a:t>6</a:t>
            </a:fld>
            <a:endParaRPr lang="en-US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80DB3D-7E92-46A0-9113-A0BE5861B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5023"/>
            <a:ext cx="12192000" cy="572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2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31715" cy="701458"/>
          </a:xfrm>
        </p:spPr>
        <p:txBody>
          <a:bodyPr>
            <a:normAutofit/>
          </a:bodyPr>
          <a:lstStyle/>
          <a:p>
            <a:r>
              <a:rPr lang="en-US" sz="2400" dirty="0">
                <a:highlight>
                  <a:srgbClr val="000000"/>
                </a:highlight>
              </a:rPr>
              <a:t>Tableau Dash Board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D888B-972E-42BE-8FD6-806C5A5A3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Goes the Subtitle of Your Section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90AD6-CF4F-40D6-93FA-5F998F8E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/>
              <a:t>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D6725-98B3-4236-A20D-B359CC0D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E8A21-3691-4C04-B978-15B30DA2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2B7600-67E3-4D97-B453-880E2742B982}" type="slidenum">
              <a:rPr lang="en-US" noProof="0" smtClean="0"/>
              <a:pPr lvl="0"/>
              <a:t>7</a:t>
            </a:fld>
            <a:endParaRPr lang="en-US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645D66-ECAE-46D4-9FFF-0F55B6790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7305"/>
            <a:ext cx="12100142" cy="578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0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B435-CC94-4A79-91D6-FFCD67E9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02" y="0"/>
            <a:ext cx="4605130" cy="1869365"/>
          </a:xfrm>
        </p:spPr>
        <p:txBody>
          <a:bodyPr/>
          <a:lstStyle/>
          <a:p>
            <a:r>
              <a:rPr lang="en-US" dirty="0"/>
              <a:t>   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CB89D-0D9C-4549-AD4E-9811C01F9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402" y="256033"/>
            <a:ext cx="11947196" cy="6465442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CONCLUSION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000"/>
                </a:solidFill>
              </a:rPr>
              <a:t>In conclusion, the Supply Chain Analysis project has provided valuable insights into sales performance, inventory levels, and regional distribution.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000"/>
                </a:solidFill>
              </a:rPr>
              <a:t>The significant sales figures in key product categories and regions highlight opportunities for targeted marketing strategies and resource allocation.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000"/>
                </a:solidFill>
              </a:rPr>
              <a:t>However, the declining growth trend and inventory shortages emphasize the need for enhanced supply chain management practices.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000"/>
                </a:solidFill>
              </a:rPr>
              <a:t>By leveraging these insights, the organization can optimize its operations, improve customer satisfaction, and drive overall growth. Future recommendations include addressing inventory issues and exploring innovative solutions to boost sales performance.</a:t>
            </a:r>
            <a:endParaRPr lang="en-US" b="1" noProof="1">
              <a:solidFill>
                <a:srgbClr val="FFC00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06E319-CFF6-47B5-A20A-6B1263E9CF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8D2B60-6EBF-438D-ACDF-B187F77591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AF7DC0-4335-4DB8-9A10-5BE769E707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E543D-C5A6-4D43-B39E-5403AE63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CD98-5237-4EFB-ACE2-3AF54D22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 </a:t>
            </a:r>
          </a:p>
          <a:p>
            <a:pPr lvl="0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8E58-1DFD-4153-BE18-AC20F7B4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2B7600-67E3-4D97-B453-880E2742B982}" type="slidenum">
              <a:rPr lang="en-US" noProof="0" smtClean="0"/>
              <a:pPr lvl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8035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B435-CC94-4A79-91D6-FFCD67E9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02" y="0"/>
            <a:ext cx="4605130" cy="1869365"/>
          </a:xfrm>
        </p:spPr>
        <p:txBody>
          <a:bodyPr/>
          <a:lstStyle/>
          <a:p>
            <a:r>
              <a:rPr lang="en-US" dirty="0"/>
              <a:t>   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CB89D-0D9C-4549-AD4E-9811C01F9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5699" y="2580362"/>
            <a:ext cx="4207701" cy="1327759"/>
          </a:xfrm>
        </p:spPr>
        <p:txBody>
          <a:bodyPr>
            <a:noAutofit/>
          </a:bodyPr>
          <a:lstStyle/>
          <a:p>
            <a:r>
              <a:rPr lang="en-US" sz="6800" b="1" noProof="1"/>
              <a:t>Thank You </a:t>
            </a:r>
          </a:p>
          <a:p>
            <a:endParaRPr lang="en-US" sz="6800" b="1" noProof="1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06E319-CFF6-47B5-A20A-6B1263E9CF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8D2B60-6EBF-438D-ACDF-B187F77591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AF7DC0-4335-4DB8-9A10-5BE769E707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E543D-C5A6-4D43-B39E-5403AE63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CD98-5237-4EFB-ACE2-3AF54D22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 </a:t>
            </a:r>
          </a:p>
          <a:p>
            <a:pPr lvl="0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8E58-1DFD-4153-BE18-AC20F7B4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2B7600-67E3-4D97-B453-880E2742B982}" type="slidenum">
              <a:rPr lang="en-US" noProof="0" smtClean="0"/>
              <a:pPr lvl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5168976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423_T_PGO_Piano-Symphony.pptx" id="{2452F723-AA73-48EF-9D71-38C52B4B2FD0}" vid="{6EB60A77-E44C-4AA7-8A97-BB0AC9E0DFEF}"/>
    </a:ext>
  </a:extLst>
</a:theme>
</file>

<file path=ppt/theme/theme2.xml><?xml version="1.0" encoding="utf-8"?>
<a:theme xmlns:a="http://schemas.openxmlformats.org/drawingml/2006/main" name="Designed by PresentationGO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423_T_PGO_Piano-Symphony.pptx" id="{2452F723-AA73-48EF-9D71-38C52B4B2FD0}" vid="{9CD27389-AD6F-4309-931F-60FFDD5F747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0423_T_PGO_Piano-Symphony</Template>
  <TotalTime>136</TotalTime>
  <Words>574</Words>
  <Application>Microsoft Office PowerPoint</Application>
  <PresentationFormat>Widescreen</PresentationFormat>
  <Paragraphs>86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PresentationGO</vt:lpstr>
      <vt:lpstr>Designed by PresentationGO</vt:lpstr>
      <vt:lpstr>Supply Chain Management Analysis </vt:lpstr>
      <vt:lpstr>PowerPoint Presentation</vt:lpstr>
      <vt:lpstr>Summary of Project </vt:lpstr>
      <vt:lpstr>KPIS</vt:lpstr>
      <vt:lpstr>Excel Dash Board </vt:lpstr>
      <vt:lpstr>Power Bi  Dash Board</vt:lpstr>
      <vt:lpstr>Tableau Dash Board </vt:lpstr>
      <vt:lpstr>     </vt:lpstr>
      <vt:lpstr>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Management Analysis</dc:title>
  <dc:creator>Bhaskar Reddy</dc:creator>
  <dc:description>© Copyright PresentationGO.com</dc:description>
  <cp:lastModifiedBy>Rajaram Setty C V</cp:lastModifiedBy>
  <cp:revision>7</cp:revision>
  <dcterms:created xsi:type="dcterms:W3CDTF">2024-10-18T14:54:31Z</dcterms:created>
  <dcterms:modified xsi:type="dcterms:W3CDTF">2024-10-19T07:00:15Z</dcterms:modified>
  <cp:category>Templates</cp:category>
</cp:coreProperties>
</file>