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8" r:id="rId2"/>
    <p:sldId id="269" r:id="rId3"/>
    <p:sldId id="260" r:id="rId4"/>
    <p:sldId id="261" r:id="rId5"/>
    <p:sldId id="263" r:id="rId6"/>
    <p:sldId id="272" r:id="rId7"/>
    <p:sldId id="265" r:id="rId8"/>
    <p:sldId id="262" r:id="rId9"/>
    <p:sldId id="273" r:id="rId10"/>
    <p:sldId id="274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C7094D-2D9E-4871-AC74-A6FD315FE113}" v="1" dt="2024-10-13T17:01:32.1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aram Setty C V" userId="4f13ff2f356cbf5c" providerId="LiveId" clId="{A1C7094D-2D9E-4871-AC74-A6FD315FE113}"/>
    <pc:docChg chg="undo custSel addSld delSld modSld sldOrd">
      <pc:chgData name="Rajaram Setty C V" userId="4f13ff2f356cbf5c" providerId="LiveId" clId="{A1C7094D-2D9E-4871-AC74-A6FD315FE113}" dt="2024-10-13T17:28:27.499" v="318" actId="20577"/>
      <pc:docMkLst>
        <pc:docMk/>
      </pc:docMkLst>
      <pc:sldChg chg="addSp delSp modSp mod">
        <pc:chgData name="Rajaram Setty C V" userId="4f13ff2f356cbf5c" providerId="LiveId" clId="{A1C7094D-2D9E-4871-AC74-A6FD315FE113}" dt="2024-10-13T16:49:41.905" v="133" actId="14100"/>
        <pc:sldMkLst>
          <pc:docMk/>
          <pc:sldMk cId="348985967" sldId="260"/>
        </pc:sldMkLst>
        <pc:spChg chg="mod">
          <ac:chgData name="Rajaram Setty C V" userId="4f13ff2f356cbf5c" providerId="LiveId" clId="{A1C7094D-2D9E-4871-AC74-A6FD315FE113}" dt="2024-10-13T16:43:49.367" v="110" actId="20577"/>
          <ac:spMkLst>
            <pc:docMk/>
            <pc:sldMk cId="348985967" sldId="260"/>
            <ac:spMk id="2" creationId="{C4C1A6EC-9DF8-128D-2036-0E5CC108AFF1}"/>
          </ac:spMkLst>
        </pc:spChg>
        <pc:picChg chg="add mod">
          <ac:chgData name="Rajaram Setty C V" userId="4f13ff2f356cbf5c" providerId="LiveId" clId="{A1C7094D-2D9E-4871-AC74-A6FD315FE113}" dt="2024-10-13T16:45:25.230" v="115" actId="14100"/>
          <ac:picMkLst>
            <pc:docMk/>
            <pc:sldMk cId="348985967" sldId="260"/>
            <ac:picMk id="4" creationId="{3C59181F-F80D-C49F-D269-F3ED4DD64C02}"/>
          </ac:picMkLst>
        </pc:picChg>
        <pc:picChg chg="del">
          <ac:chgData name="Rajaram Setty C V" userId="4f13ff2f356cbf5c" providerId="LiveId" clId="{A1C7094D-2D9E-4871-AC74-A6FD315FE113}" dt="2024-10-13T16:43:32.768" v="103" actId="478"/>
          <ac:picMkLst>
            <pc:docMk/>
            <pc:sldMk cId="348985967" sldId="260"/>
            <ac:picMk id="5" creationId="{510FA64E-9D94-203D-E3A0-9D9A3DD837AA}"/>
          </ac:picMkLst>
        </pc:picChg>
        <pc:picChg chg="add mod">
          <ac:chgData name="Rajaram Setty C V" userId="4f13ff2f356cbf5c" providerId="LiveId" clId="{A1C7094D-2D9E-4871-AC74-A6FD315FE113}" dt="2024-10-13T16:45:38.036" v="117" actId="14100"/>
          <ac:picMkLst>
            <pc:docMk/>
            <pc:sldMk cId="348985967" sldId="260"/>
            <ac:picMk id="7" creationId="{3C77F20D-263B-5A6E-E5C1-D8CABEC7FBA3}"/>
          </ac:picMkLst>
        </pc:picChg>
        <pc:picChg chg="del">
          <ac:chgData name="Rajaram Setty C V" userId="4f13ff2f356cbf5c" providerId="LiveId" clId="{A1C7094D-2D9E-4871-AC74-A6FD315FE113}" dt="2024-10-13T16:43:27.920" v="102" actId="478"/>
          <ac:picMkLst>
            <pc:docMk/>
            <pc:sldMk cId="348985967" sldId="260"/>
            <ac:picMk id="9" creationId="{D6D05E74-FDD5-9859-37EA-3C6FF71DE2D3}"/>
          </ac:picMkLst>
        </pc:picChg>
        <pc:picChg chg="add mod">
          <ac:chgData name="Rajaram Setty C V" userId="4f13ff2f356cbf5c" providerId="LiveId" clId="{A1C7094D-2D9E-4871-AC74-A6FD315FE113}" dt="2024-10-13T16:48:54.538" v="128" actId="14100"/>
          <ac:picMkLst>
            <pc:docMk/>
            <pc:sldMk cId="348985967" sldId="260"/>
            <ac:picMk id="10" creationId="{C36D5C84-E1C7-5B8B-8FC9-C56DE72FEEF5}"/>
          </ac:picMkLst>
        </pc:picChg>
        <pc:picChg chg="del">
          <ac:chgData name="Rajaram Setty C V" userId="4f13ff2f356cbf5c" providerId="LiveId" clId="{A1C7094D-2D9E-4871-AC74-A6FD315FE113}" dt="2024-10-13T16:43:34.309" v="104" actId="478"/>
          <ac:picMkLst>
            <pc:docMk/>
            <pc:sldMk cId="348985967" sldId="260"/>
            <ac:picMk id="11" creationId="{816DFFF4-19D0-ED52-EA5C-BC259FE05BFD}"/>
          </ac:picMkLst>
        </pc:picChg>
        <pc:picChg chg="del">
          <ac:chgData name="Rajaram Setty C V" userId="4f13ff2f356cbf5c" providerId="LiveId" clId="{A1C7094D-2D9E-4871-AC74-A6FD315FE113}" dt="2024-10-13T16:43:22.220" v="101" actId="478"/>
          <ac:picMkLst>
            <pc:docMk/>
            <pc:sldMk cId="348985967" sldId="260"/>
            <ac:picMk id="13" creationId="{98A220E5-3A35-91D7-8DAE-1D8D166510C3}"/>
          </ac:picMkLst>
        </pc:picChg>
        <pc:picChg chg="add mod">
          <ac:chgData name="Rajaram Setty C V" userId="4f13ff2f356cbf5c" providerId="LiveId" clId="{A1C7094D-2D9E-4871-AC74-A6FD315FE113}" dt="2024-10-13T16:48:02.217" v="124" actId="14100"/>
          <ac:picMkLst>
            <pc:docMk/>
            <pc:sldMk cId="348985967" sldId="260"/>
            <ac:picMk id="14" creationId="{BB966E0A-C95B-DA53-0F02-70838813202A}"/>
          </ac:picMkLst>
        </pc:picChg>
        <pc:picChg chg="del">
          <ac:chgData name="Rajaram Setty C V" userId="4f13ff2f356cbf5c" providerId="LiveId" clId="{A1C7094D-2D9E-4871-AC74-A6FD315FE113}" dt="2024-10-13T16:43:36.086" v="105" actId="478"/>
          <ac:picMkLst>
            <pc:docMk/>
            <pc:sldMk cId="348985967" sldId="260"/>
            <ac:picMk id="15" creationId="{486F8BFA-1A08-BC28-FBA7-D7039F271A7B}"/>
          </ac:picMkLst>
        </pc:picChg>
        <pc:picChg chg="del">
          <ac:chgData name="Rajaram Setty C V" userId="4f13ff2f356cbf5c" providerId="LiveId" clId="{A1C7094D-2D9E-4871-AC74-A6FD315FE113}" dt="2024-10-13T16:43:22.220" v="101" actId="478"/>
          <ac:picMkLst>
            <pc:docMk/>
            <pc:sldMk cId="348985967" sldId="260"/>
            <ac:picMk id="17" creationId="{2AFB0B3E-459B-3945-A983-F49533EE5C44}"/>
          </ac:picMkLst>
        </pc:picChg>
        <pc:picChg chg="add mod">
          <ac:chgData name="Rajaram Setty C V" userId="4f13ff2f356cbf5c" providerId="LiveId" clId="{A1C7094D-2D9E-4871-AC74-A6FD315FE113}" dt="2024-10-13T16:49:01.202" v="130" actId="14100"/>
          <ac:picMkLst>
            <pc:docMk/>
            <pc:sldMk cId="348985967" sldId="260"/>
            <ac:picMk id="18" creationId="{EB530D17-4ED5-BFE6-BA0E-E52CFE05F6D5}"/>
          </ac:picMkLst>
        </pc:picChg>
        <pc:picChg chg="del">
          <ac:chgData name="Rajaram Setty C V" userId="4f13ff2f356cbf5c" providerId="LiveId" clId="{A1C7094D-2D9E-4871-AC74-A6FD315FE113}" dt="2024-10-13T16:43:27.920" v="102" actId="478"/>
          <ac:picMkLst>
            <pc:docMk/>
            <pc:sldMk cId="348985967" sldId="260"/>
            <ac:picMk id="19" creationId="{61EE2205-740C-2670-9288-E2FD81437E17}"/>
          </ac:picMkLst>
        </pc:picChg>
        <pc:picChg chg="del">
          <ac:chgData name="Rajaram Setty C V" userId="4f13ff2f356cbf5c" providerId="LiveId" clId="{A1C7094D-2D9E-4871-AC74-A6FD315FE113}" dt="2024-10-13T16:43:38.592" v="106" actId="478"/>
          <ac:picMkLst>
            <pc:docMk/>
            <pc:sldMk cId="348985967" sldId="260"/>
            <ac:picMk id="21" creationId="{7B66A957-8B22-FB9E-57C7-0559BF8F3AE8}"/>
          </ac:picMkLst>
        </pc:picChg>
        <pc:picChg chg="add mod">
          <ac:chgData name="Rajaram Setty C V" userId="4f13ff2f356cbf5c" providerId="LiveId" clId="{A1C7094D-2D9E-4871-AC74-A6FD315FE113}" dt="2024-10-13T16:49:41.905" v="133" actId="14100"/>
          <ac:picMkLst>
            <pc:docMk/>
            <pc:sldMk cId="348985967" sldId="260"/>
            <ac:picMk id="22" creationId="{1092FA7D-F1A0-4765-9AF1-283103B11B1F}"/>
          </ac:picMkLst>
        </pc:picChg>
        <pc:picChg chg="del">
          <ac:chgData name="Rajaram Setty C V" userId="4f13ff2f356cbf5c" providerId="LiveId" clId="{A1C7094D-2D9E-4871-AC74-A6FD315FE113}" dt="2024-10-13T16:43:22.220" v="101" actId="478"/>
          <ac:picMkLst>
            <pc:docMk/>
            <pc:sldMk cId="348985967" sldId="260"/>
            <ac:picMk id="23" creationId="{C0F9220E-8373-D0EE-6C83-98C35A45263F}"/>
          </ac:picMkLst>
        </pc:picChg>
        <pc:picChg chg="del">
          <ac:chgData name="Rajaram Setty C V" userId="4f13ff2f356cbf5c" providerId="LiveId" clId="{A1C7094D-2D9E-4871-AC74-A6FD315FE113}" dt="2024-10-13T16:43:39.992" v="107" actId="478"/>
          <ac:picMkLst>
            <pc:docMk/>
            <pc:sldMk cId="348985967" sldId="260"/>
            <ac:picMk id="25" creationId="{51D7E3B6-9063-63C6-236E-5BB5ECAD76A8}"/>
          </ac:picMkLst>
        </pc:picChg>
        <pc:picChg chg="del">
          <ac:chgData name="Rajaram Setty C V" userId="4f13ff2f356cbf5c" providerId="LiveId" clId="{A1C7094D-2D9E-4871-AC74-A6FD315FE113}" dt="2024-10-13T16:43:22.220" v="101" actId="478"/>
          <ac:picMkLst>
            <pc:docMk/>
            <pc:sldMk cId="348985967" sldId="260"/>
            <ac:picMk id="27" creationId="{8C4CD6BE-75A2-9CCF-74DF-24AB54334CB5}"/>
          </ac:picMkLst>
        </pc:picChg>
        <pc:picChg chg="del">
          <ac:chgData name="Rajaram Setty C V" userId="4f13ff2f356cbf5c" providerId="LiveId" clId="{A1C7094D-2D9E-4871-AC74-A6FD315FE113}" dt="2024-10-13T16:43:42.137" v="108" actId="478"/>
          <ac:picMkLst>
            <pc:docMk/>
            <pc:sldMk cId="348985967" sldId="260"/>
            <ac:picMk id="29" creationId="{985491F2-86AA-D9ED-E729-3B5D4AE72860}"/>
          </ac:picMkLst>
        </pc:picChg>
      </pc:sldChg>
      <pc:sldChg chg="addSp delSp modSp mod">
        <pc:chgData name="Rajaram Setty C V" userId="4f13ff2f356cbf5c" providerId="LiveId" clId="{A1C7094D-2D9E-4871-AC74-A6FD315FE113}" dt="2024-10-13T16:51:37.880" v="148" actId="1076"/>
        <pc:sldMkLst>
          <pc:docMk/>
          <pc:sldMk cId="1032142683" sldId="261"/>
        </pc:sldMkLst>
        <pc:spChg chg="mod">
          <ac:chgData name="Rajaram Setty C V" userId="4f13ff2f356cbf5c" providerId="LiveId" clId="{A1C7094D-2D9E-4871-AC74-A6FD315FE113}" dt="2024-10-13T16:50:09.357" v="135"/>
          <ac:spMkLst>
            <pc:docMk/>
            <pc:sldMk cId="1032142683" sldId="261"/>
            <ac:spMk id="2" creationId="{652AC7CD-CA39-A572-91CD-8507E84177FA}"/>
          </ac:spMkLst>
        </pc:spChg>
        <pc:picChg chg="add mod">
          <ac:chgData name="Rajaram Setty C V" userId="4f13ff2f356cbf5c" providerId="LiveId" clId="{A1C7094D-2D9E-4871-AC74-A6FD315FE113}" dt="2024-10-13T16:50:58.194" v="142" actId="14100"/>
          <ac:picMkLst>
            <pc:docMk/>
            <pc:sldMk cId="1032142683" sldId="261"/>
            <ac:picMk id="4" creationId="{0E6C7B46-4306-DD27-F763-5C432C5A6673}"/>
          </ac:picMkLst>
        </pc:picChg>
        <pc:picChg chg="del">
          <ac:chgData name="Rajaram Setty C V" userId="4f13ff2f356cbf5c" providerId="LiveId" clId="{A1C7094D-2D9E-4871-AC74-A6FD315FE113}" dt="2024-10-13T16:50:17.215" v="136" actId="478"/>
          <ac:picMkLst>
            <pc:docMk/>
            <pc:sldMk cId="1032142683" sldId="261"/>
            <ac:picMk id="5" creationId="{71990130-5469-09CB-9C5D-DA26BF5C81C6}"/>
          </ac:picMkLst>
        </pc:picChg>
        <pc:picChg chg="add mod">
          <ac:chgData name="Rajaram Setty C V" userId="4f13ff2f356cbf5c" providerId="LiveId" clId="{A1C7094D-2D9E-4871-AC74-A6FD315FE113}" dt="2024-10-13T16:51:37.880" v="148" actId="1076"/>
          <ac:picMkLst>
            <pc:docMk/>
            <pc:sldMk cId="1032142683" sldId="261"/>
            <ac:picMk id="7" creationId="{889799A7-0F91-E538-809D-FD20B375B05A}"/>
          </ac:picMkLst>
        </pc:picChg>
        <pc:picChg chg="del">
          <ac:chgData name="Rajaram Setty C V" userId="4f13ff2f356cbf5c" providerId="LiveId" clId="{A1C7094D-2D9E-4871-AC74-A6FD315FE113}" dt="2024-10-13T16:50:18.350" v="137" actId="478"/>
          <ac:picMkLst>
            <pc:docMk/>
            <pc:sldMk cId="1032142683" sldId="261"/>
            <ac:picMk id="9" creationId="{8518E6B9-5D7E-A12D-1E20-C3D39EEE8019}"/>
          </ac:picMkLst>
        </pc:picChg>
        <pc:picChg chg="del">
          <ac:chgData name="Rajaram Setty C V" userId="4f13ff2f356cbf5c" providerId="LiveId" clId="{A1C7094D-2D9E-4871-AC74-A6FD315FE113}" dt="2024-10-13T16:50:20.730" v="138" actId="478"/>
          <ac:picMkLst>
            <pc:docMk/>
            <pc:sldMk cId="1032142683" sldId="261"/>
            <ac:picMk id="11" creationId="{06F2F3DE-BF34-FADD-2C72-53311A789BD4}"/>
          </ac:picMkLst>
        </pc:picChg>
      </pc:sldChg>
      <pc:sldChg chg="addSp delSp modSp mod">
        <pc:chgData name="Rajaram Setty C V" userId="4f13ff2f356cbf5c" providerId="LiveId" clId="{A1C7094D-2D9E-4871-AC74-A6FD315FE113}" dt="2024-10-13T17:16:25.195" v="265" actId="14100"/>
        <pc:sldMkLst>
          <pc:docMk/>
          <pc:sldMk cId="1533233232" sldId="262"/>
        </pc:sldMkLst>
        <pc:spChg chg="mod">
          <ac:chgData name="Rajaram Setty C V" userId="4f13ff2f356cbf5c" providerId="LiveId" clId="{A1C7094D-2D9E-4871-AC74-A6FD315FE113}" dt="2024-10-13T17:12:30.317" v="245"/>
          <ac:spMkLst>
            <pc:docMk/>
            <pc:sldMk cId="1533233232" sldId="262"/>
            <ac:spMk id="2" creationId="{839B4030-5FB1-23B7-9A11-5EFC77FE3250}"/>
          </ac:spMkLst>
        </pc:spChg>
        <pc:spChg chg="mod">
          <ac:chgData name="Rajaram Setty C V" userId="4f13ff2f356cbf5c" providerId="LiveId" clId="{A1C7094D-2D9E-4871-AC74-A6FD315FE113}" dt="2024-10-13T17:15:19.717" v="258"/>
          <ac:spMkLst>
            <pc:docMk/>
            <pc:sldMk cId="1533233232" sldId="262"/>
            <ac:spMk id="9" creationId="{8767E3E2-B7CC-A731-251F-EB2B2D1694AC}"/>
          </ac:spMkLst>
        </pc:spChg>
        <pc:picChg chg="add mod">
          <ac:chgData name="Rajaram Setty C V" userId="4f13ff2f356cbf5c" providerId="LiveId" clId="{A1C7094D-2D9E-4871-AC74-A6FD315FE113}" dt="2024-10-13T17:13:25.885" v="251" actId="14100"/>
          <ac:picMkLst>
            <pc:docMk/>
            <pc:sldMk cId="1533233232" sldId="262"/>
            <ac:picMk id="4" creationId="{5317B8E0-683E-7BA6-F835-0A31DCD1ECDB}"/>
          </ac:picMkLst>
        </pc:picChg>
        <pc:picChg chg="del">
          <ac:chgData name="Rajaram Setty C V" userId="4f13ff2f356cbf5c" providerId="LiveId" clId="{A1C7094D-2D9E-4871-AC74-A6FD315FE113}" dt="2024-10-13T17:12:32.650" v="246" actId="478"/>
          <ac:picMkLst>
            <pc:docMk/>
            <pc:sldMk cId="1533233232" sldId="262"/>
            <ac:picMk id="6" creationId="{37EE2848-66BC-5A65-539D-D655A256E4C2}"/>
          </ac:picMkLst>
        </pc:picChg>
        <pc:picChg chg="add mod">
          <ac:chgData name="Rajaram Setty C V" userId="4f13ff2f356cbf5c" providerId="LiveId" clId="{A1C7094D-2D9E-4871-AC74-A6FD315FE113}" dt="2024-10-13T17:14:00.060" v="254" actId="14100"/>
          <ac:picMkLst>
            <pc:docMk/>
            <pc:sldMk cId="1533233232" sldId="262"/>
            <ac:picMk id="7" creationId="{070CF17C-703C-704B-364D-C855B6319D29}"/>
          </ac:picMkLst>
        </pc:picChg>
        <pc:picChg chg="del">
          <ac:chgData name="Rajaram Setty C V" userId="4f13ff2f356cbf5c" providerId="LiveId" clId="{A1C7094D-2D9E-4871-AC74-A6FD315FE113}" dt="2024-10-13T17:12:34.256" v="247" actId="478"/>
          <ac:picMkLst>
            <pc:docMk/>
            <pc:sldMk cId="1533233232" sldId="262"/>
            <ac:picMk id="8" creationId="{30B4ADBB-E8E6-A8D4-BB98-5DDFD3E5EE0E}"/>
          </ac:picMkLst>
        </pc:picChg>
        <pc:picChg chg="add mod">
          <ac:chgData name="Rajaram Setty C V" userId="4f13ff2f356cbf5c" providerId="LiveId" clId="{A1C7094D-2D9E-4871-AC74-A6FD315FE113}" dt="2024-10-13T17:15:53.353" v="262" actId="14100"/>
          <ac:picMkLst>
            <pc:docMk/>
            <pc:sldMk cId="1533233232" sldId="262"/>
            <ac:picMk id="11" creationId="{1427D348-5766-598A-66AF-4C52FFD7B091}"/>
          </ac:picMkLst>
        </pc:picChg>
        <pc:picChg chg="del">
          <ac:chgData name="Rajaram Setty C V" userId="4f13ff2f356cbf5c" providerId="LiveId" clId="{A1C7094D-2D9E-4871-AC74-A6FD315FE113}" dt="2024-10-13T17:14:21.128" v="257" actId="478"/>
          <ac:picMkLst>
            <pc:docMk/>
            <pc:sldMk cId="1533233232" sldId="262"/>
            <ac:picMk id="13" creationId="{869200F7-F9F8-5847-F834-E7B5F0DEAA12}"/>
          </ac:picMkLst>
        </pc:picChg>
        <pc:picChg chg="add mod">
          <ac:chgData name="Rajaram Setty C V" userId="4f13ff2f356cbf5c" providerId="LiveId" clId="{A1C7094D-2D9E-4871-AC74-A6FD315FE113}" dt="2024-10-13T17:16:25.195" v="265" actId="14100"/>
          <ac:picMkLst>
            <pc:docMk/>
            <pc:sldMk cId="1533233232" sldId="262"/>
            <ac:picMk id="14" creationId="{22399AEC-3830-6D1D-E04C-3531B2169141}"/>
          </ac:picMkLst>
        </pc:picChg>
        <pc:picChg chg="del">
          <ac:chgData name="Rajaram Setty C V" userId="4f13ff2f356cbf5c" providerId="LiveId" clId="{A1C7094D-2D9E-4871-AC74-A6FD315FE113}" dt="2024-10-13T17:14:19.568" v="256" actId="478"/>
          <ac:picMkLst>
            <pc:docMk/>
            <pc:sldMk cId="1533233232" sldId="262"/>
            <ac:picMk id="15" creationId="{09AC6FA1-9754-F99E-2703-91596995425E}"/>
          </ac:picMkLst>
        </pc:picChg>
      </pc:sldChg>
      <pc:sldChg chg="addSp delSp modSp mod">
        <pc:chgData name="Rajaram Setty C V" userId="4f13ff2f356cbf5c" providerId="LiveId" clId="{A1C7094D-2D9E-4871-AC74-A6FD315FE113}" dt="2024-10-13T17:01:51.243" v="191" actId="1076"/>
        <pc:sldMkLst>
          <pc:docMk/>
          <pc:sldMk cId="1908375644" sldId="263"/>
        </pc:sldMkLst>
        <pc:spChg chg="mod">
          <ac:chgData name="Rajaram Setty C V" userId="4f13ff2f356cbf5c" providerId="LiveId" clId="{A1C7094D-2D9E-4871-AC74-A6FD315FE113}" dt="2024-10-13T16:52:16.406" v="149"/>
          <ac:spMkLst>
            <pc:docMk/>
            <pc:sldMk cId="1908375644" sldId="263"/>
            <ac:spMk id="2" creationId="{270C2DFA-1443-A541-B20C-08DBDFC585D8}"/>
          </ac:spMkLst>
        </pc:spChg>
        <pc:spChg chg="del mod">
          <ac:chgData name="Rajaram Setty C V" userId="4f13ff2f356cbf5c" providerId="LiveId" clId="{A1C7094D-2D9E-4871-AC74-A6FD315FE113}" dt="2024-10-13T17:01:18.059" v="183"/>
          <ac:spMkLst>
            <pc:docMk/>
            <pc:sldMk cId="1908375644" sldId="263"/>
            <ac:spMk id="10" creationId="{B05B2F5D-DFCA-A245-6427-9BA7997D28D0}"/>
          </ac:spMkLst>
        </pc:spChg>
        <pc:picChg chg="add mod">
          <ac:chgData name="Rajaram Setty C V" userId="4f13ff2f356cbf5c" providerId="LiveId" clId="{A1C7094D-2D9E-4871-AC74-A6FD315FE113}" dt="2024-10-13T17:01:48.737" v="190" actId="14100"/>
          <ac:picMkLst>
            <pc:docMk/>
            <pc:sldMk cId="1908375644" sldId="263"/>
            <ac:picMk id="4" creationId="{24A585FE-4335-BE92-5882-2C1147671702}"/>
          </ac:picMkLst>
        </pc:picChg>
        <pc:picChg chg="del">
          <ac:chgData name="Rajaram Setty C V" userId="4f13ff2f356cbf5c" providerId="LiveId" clId="{A1C7094D-2D9E-4871-AC74-A6FD315FE113}" dt="2024-10-13T16:53:31.268" v="150" actId="478"/>
          <ac:picMkLst>
            <pc:docMk/>
            <pc:sldMk cId="1908375644" sldId="263"/>
            <ac:picMk id="5" creationId="{70D696B4-1827-BA3E-80C1-D1DF0DC4AE2E}"/>
          </ac:picMkLst>
        </pc:picChg>
        <pc:picChg chg="add mod">
          <ac:chgData name="Rajaram Setty C V" userId="4f13ff2f356cbf5c" providerId="LiveId" clId="{A1C7094D-2D9E-4871-AC74-A6FD315FE113}" dt="2024-10-13T17:01:51.243" v="191" actId="1076"/>
          <ac:picMkLst>
            <pc:docMk/>
            <pc:sldMk cId="1908375644" sldId="263"/>
            <ac:picMk id="7" creationId="{AFCE0428-8422-7BFF-EE91-DDEE34D539E1}"/>
          </ac:picMkLst>
        </pc:picChg>
        <pc:picChg chg="del">
          <ac:chgData name="Rajaram Setty C V" userId="4f13ff2f356cbf5c" providerId="LiveId" clId="{A1C7094D-2D9E-4871-AC74-A6FD315FE113}" dt="2024-10-13T16:53:34.498" v="152" actId="478"/>
          <ac:picMkLst>
            <pc:docMk/>
            <pc:sldMk cId="1908375644" sldId="263"/>
            <ac:picMk id="9" creationId="{7ECCFBEC-AD85-5C2E-60BB-E97F70E1515F}"/>
          </ac:picMkLst>
        </pc:picChg>
        <pc:picChg chg="add del mod">
          <ac:chgData name="Rajaram Setty C V" userId="4f13ff2f356cbf5c" providerId="LiveId" clId="{A1C7094D-2D9E-4871-AC74-A6FD315FE113}" dt="2024-10-13T17:01:29.371" v="185" actId="21"/>
          <ac:picMkLst>
            <pc:docMk/>
            <pc:sldMk cId="1908375644" sldId="263"/>
            <ac:picMk id="11" creationId="{D7FD9B05-2A6C-DAEB-DE05-CCB4988CE4D8}"/>
          </ac:picMkLst>
        </pc:picChg>
        <pc:picChg chg="del">
          <ac:chgData name="Rajaram Setty C V" userId="4f13ff2f356cbf5c" providerId="LiveId" clId="{A1C7094D-2D9E-4871-AC74-A6FD315FE113}" dt="2024-10-13T16:54:59.033" v="162" actId="478"/>
          <ac:picMkLst>
            <pc:docMk/>
            <pc:sldMk cId="1908375644" sldId="263"/>
            <ac:picMk id="12" creationId="{35123819-5B0B-88EE-BF7C-B86E41C7F766}"/>
          </ac:picMkLst>
        </pc:picChg>
        <pc:picChg chg="add del mod">
          <ac:chgData name="Rajaram Setty C V" userId="4f13ff2f356cbf5c" providerId="LiveId" clId="{A1C7094D-2D9E-4871-AC74-A6FD315FE113}" dt="2024-10-13T17:01:29.371" v="185" actId="21"/>
          <ac:picMkLst>
            <pc:docMk/>
            <pc:sldMk cId="1908375644" sldId="263"/>
            <ac:picMk id="14" creationId="{E085FF76-EA85-5594-8A10-355BC68E20BD}"/>
          </ac:picMkLst>
        </pc:picChg>
        <pc:picChg chg="del">
          <ac:chgData name="Rajaram Setty C V" userId="4f13ff2f356cbf5c" providerId="LiveId" clId="{A1C7094D-2D9E-4871-AC74-A6FD315FE113}" dt="2024-10-13T16:55:00.577" v="163" actId="478"/>
          <ac:picMkLst>
            <pc:docMk/>
            <pc:sldMk cId="1908375644" sldId="263"/>
            <ac:picMk id="16" creationId="{4E475C3B-B4AE-27DB-50A1-318CCA6BD202}"/>
          </ac:picMkLst>
        </pc:picChg>
      </pc:sldChg>
      <pc:sldChg chg="addSp delSp modSp mod">
        <pc:chgData name="Rajaram Setty C V" userId="4f13ff2f356cbf5c" providerId="LiveId" clId="{A1C7094D-2D9E-4871-AC74-A6FD315FE113}" dt="2024-10-13T17:12:12.054" v="244" actId="14100"/>
        <pc:sldMkLst>
          <pc:docMk/>
          <pc:sldMk cId="274672547" sldId="265"/>
        </pc:sldMkLst>
        <pc:spChg chg="mod">
          <ac:chgData name="Rajaram Setty C V" userId="4f13ff2f356cbf5c" providerId="LiveId" clId="{A1C7094D-2D9E-4871-AC74-A6FD315FE113}" dt="2024-10-13T17:07:01.326" v="220"/>
          <ac:spMkLst>
            <pc:docMk/>
            <pc:sldMk cId="274672547" sldId="265"/>
            <ac:spMk id="2" creationId="{20762333-79DA-84C4-C1A9-0F6E0834A0E6}"/>
          </ac:spMkLst>
        </pc:spChg>
        <pc:spChg chg="mod">
          <ac:chgData name="Rajaram Setty C V" userId="4f13ff2f356cbf5c" providerId="LiveId" clId="{A1C7094D-2D9E-4871-AC74-A6FD315FE113}" dt="2024-10-13T17:10:33.038" v="235"/>
          <ac:spMkLst>
            <pc:docMk/>
            <pc:sldMk cId="274672547" sldId="265"/>
            <ac:spMk id="10" creationId="{9278744E-6AEA-A015-7155-287AD9D17EF0}"/>
          </ac:spMkLst>
        </pc:spChg>
        <pc:picChg chg="add mod">
          <ac:chgData name="Rajaram Setty C V" userId="4f13ff2f356cbf5c" providerId="LiveId" clId="{A1C7094D-2D9E-4871-AC74-A6FD315FE113}" dt="2024-10-13T17:09:26.687" v="229" actId="14100"/>
          <ac:picMkLst>
            <pc:docMk/>
            <pc:sldMk cId="274672547" sldId="265"/>
            <ac:picMk id="4" creationId="{B04422FE-22E6-E7CE-4443-E68D406EA060}"/>
          </ac:picMkLst>
        </pc:picChg>
        <pc:picChg chg="del">
          <ac:chgData name="Rajaram Setty C V" userId="4f13ff2f356cbf5c" providerId="LiveId" clId="{A1C7094D-2D9E-4871-AC74-A6FD315FE113}" dt="2024-10-13T17:07:04.227" v="221" actId="478"/>
          <ac:picMkLst>
            <pc:docMk/>
            <pc:sldMk cId="274672547" sldId="265"/>
            <ac:picMk id="5" creationId="{19798202-8DF5-422C-9B5A-A43EFE2F5681}"/>
          </ac:picMkLst>
        </pc:picChg>
        <pc:picChg chg="add mod">
          <ac:chgData name="Rajaram Setty C V" userId="4f13ff2f356cbf5c" providerId="LiveId" clId="{A1C7094D-2D9E-4871-AC74-A6FD315FE113}" dt="2024-10-13T17:09:33.637" v="231" actId="14100"/>
          <ac:picMkLst>
            <pc:docMk/>
            <pc:sldMk cId="274672547" sldId="265"/>
            <ac:picMk id="7" creationId="{711B9A86-9472-AF67-A38A-235496136EFA}"/>
          </ac:picMkLst>
        </pc:picChg>
        <pc:picChg chg="del">
          <ac:chgData name="Rajaram Setty C V" userId="4f13ff2f356cbf5c" providerId="LiveId" clId="{A1C7094D-2D9E-4871-AC74-A6FD315FE113}" dt="2024-10-13T17:07:05.817" v="222" actId="478"/>
          <ac:picMkLst>
            <pc:docMk/>
            <pc:sldMk cId="274672547" sldId="265"/>
            <ac:picMk id="9" creationId="{FEDA6853-C978-249F-9828-8913A0076376}"/>
          </ac:picMkLst>
        </pc:picChg>
        <pc:picChg chg="add mod">
          <ac:chgData name="Rajaram Setty C V" userId="4f13ff2f356cbf5c" providerId="LiveId" clId="{A1C7094D-2D9E-4871-AC74-A6FD315FE113}" dt="2024-10-13T17:10:13.504" v="234" actId="14100"/>
          <ac:picMkLst>
            <pc:docMk/>
            <pc:sldMk cId="274672547" sldId="265"/>
            <ac:picMk id="11" creationId="{A34E7292-D39C-43AB-CCD0-E0DE29D53DF4}"/>
          </ac:picMkLst>
        </pc:picChg>
        <pc:picChg chg="del">
          <ac:chgData name="Rajaram Setty C V" userId="4f13ff2f356cbf5c" providerId="LiveId" clId="{A1C7094D-2D9E-4871-AC74-A6FD315FE113}" dt="2024-10-13T17:10:39.209" v="236" actId="478"/>
          <ac:picMkLst>
            <pc:docMk/>
            <pc:sldMk cId="274672547" sldId="265"/>
            <ac:picMk id="12" creationId="{16D0D14D-BBC1-258B-C383-31C5262BB8C2}"/>
          </ac:picMkLst>
        </pc:picChg>
        <pc:picChg chg="add mod">
          <ac:chgData name="Rajaram Setty C V" userId="4f13ff2f356cbf5c" providerId="LiveId" clId="{A1C7094D-2D9E-4871-AC74-A6FD315FE113}" dt="2024-10-13T17:11:33.884" v="240" actId="14100"/>
          <ac:picMkLst>
            <pc:docMk/>
            <pc:sldMk cId="274672547" sldId="265"/>
            <ac:picMk id="14" creationId="{C81226D9-D65E-4B7D-4013-8745A573D8C9}"/>
          </ac:picMkLst>
        </pc:picChg>
        <pc:picChg chg="add mod">
          <ac:chgData name="Rajaram Setty C V" userId="4f13ff2f356cbf5c" providerId="LiveId" clId="{A1C7094D-2D9E-4871-AC74-A6FD315FE113}" dt="2024-10-13T17:12:12.054" v="244" actId="14100"/>
          <ac:picMkLst>
            <pc:docMk/>
            <pc:sldMk cId="274672547" sldId="265"/>
            <ac:picMk id="16" creationId="{C09E874D-FFC9-6EC1-F12E-AA91E817668D}"/>
          </ac:picMkLst>
        </pc:picChg>
      </pc:sldChg>
      <pc:sldChg chg="modSp mod">
        <pc:chgData name="Rajaram Setty C V" userId="4f13ff2f356cbf5c" providerId="LiveId" clId="{A1C7094D-2D9E-4871-AC74-A6FD315FE113}" dt="2024-10-13T16:39:49.118" v="47" actId="20577"/>
        <pc:sldMkLst>
          <pc:docMk/>
          <pc:sldMk cId="2586607607" sldId="268"/>
        </pc:sldMkLst>
        <pc:spChg chg="mod">
          <ac:chgData name="Rajaram Setty C V" userId="4f13ff2f356cbf5c" providerId="LiveId" clId="{A1C7094D-2D9E-4871-AC74-A6FD315FE113}" dt="2024-10-13T16:39:49.118" v="47" actId="20577"/>
          <ac:spMkLst>
            <pc:docMk/>
            <pc:sldMk cId="2586607607" sldId="268"/>
            <ac:spMk id="2" creationId="{C16C0CFE-6F45-D348-4EB9-05664471D536}"/>
          </ac:spMkLst>
        </pc:spChg>
      </pc:sldChg>
      <pc:sldChg chg="modSp mod">
        <pc:chgData name="Rajaram Setty C V" userId="4f13ff2f356cbf5c" providerId="LiveId" clId="{A1C7094D-2D9E-4871-AC74-A6FD315FE113}" dt="2024-10-13T17:28:27.499" v="318" actId="20577"/>
        <pc:sldMkLst>
          <pc:docMk/>
          <pc:sldMk cId="1812282800" sldId="269"/>
        </pc:sldMkLst>
        <pc:spChg chg="mod">
          <ac:chgData name="Rajaram Setty C V" userId="4f13ff2f356cbf5c" providerId="LiveId" clId="{A1C7094D-2D9E-4871-AC74-A6FD315FE113}" dt="2024-10-13T17:28:27.499" v="318" actId="20577"/>
          <ac:spMkLst>
            <pc:docMk/>
            <pc:sldMk cId="1812282800" sldId="269"/>
            <ac:spMk id="2" creationId="{7013EE17-5410-5125-B3D5-D9FF94FD11D5}"/>
          </ac:spMkLst>
        </pc:spChg>
      </pc:sldChg>
      <pc:sldChg chg="addSp modSp new mod">
        <pc:chgData name="Rajaram Setty C V" userId="4f13ff2f356cbf5c" providerId="LiveId" clId="{A1C7094D-2D9E-4871-AC74-A6FD315FE113}" dt="2024-10-13T17:06:44.425" v="219" actId="1076"/>
        <pc:sldMkLst>
          <pc:docMk/>
          <pc:sldMk cId="2316269071" sldId="272"/>
        </pc:sldMkLst>
        <pc:spChg chg="mod">
          <ac:chgData name="Rajaram Setty C V" userId="4f13ff2f356cbf5c" providerId="LiveId" clId="{A1C7094D-2D9E-4871-AC74-A6FD315FE113}" dt="2024-10-13T17:02:28.836" v="197" actId="122"/>
          <ac:spMkLst>
            <pc:docMk/>
            <pc:sldMk cId="2316269071" sldId="272"/>
            <ac:spMk id="2" creationId="{99C15B69-631A-F964-1D64-FBA57D05D8E3}"/>
          </ac:spMkLst>
        </pc:spChg>
        <pc:picChg chg="add mod">
          <ac:chgData name="Rajaram Setty C V" userId="4f13ff2f356cbf5c" providerId="LiveId" clId="{A1C7094D-2D9E-4871-AC74-A6FD315FE113}" dt="2024-10-13T17:06:33.317" v="215" actId="1076"/>
          <ac:picMkLst>
            <pc:docMk/>
            <pc:sldMk cId="2316269071" sldId="272"/>
            <ac:picMk id="4" creationId="{CB03B57D-47EA-F40D-3A43-E4CCB289B20E}"/>
          </ac:picMkLst>
        </pc:picChg>
        <pc:picChg chg="add mod">
          <ac:chgData name="Rajaram Setty C V" userId="4f13ff2f356cbf5c" providerId="LiveId" clId="{A1C7094D-2D9E-4871-AC74-A6FD315FE113}" dt="2024-10-13T17:06:35.891" v="216" actId="1076"/>
          <ac:picMkLst>
            <pc:docMk/>
            <pc:sldMk cId="2316269071" sldId="272"/>
            <ac:picMk id="6" creationId="{314ED801-EE47-1734-8ADA-6FD9D1AE9C15}"/>
          </ac:picMkLst>
        </pc:picChg>
        <pc:picChg chg="add mod">
          <ac:chgData name="Rajaram Setty C V" userId="4f13ff2f356cbf5c" providerId="LiveId" clId="{A1C7094D-2D9E-4871-AC74-A6FD315FE113}" dt="2024-10-13T17:06:41.458" v="218" actId="1076"/>
          <ac:picMkLst>
            <pc:docMk/>
            <pc:sldMk cId="2316269071" sldId="272"/>
            <ac:picMk id="8" creationId="{2717CD40-B4C0-9363-9A40-302571EE18C1}"/>
          </ac:picMkLst>
        </pc:picChg>
        <pc:picChg chg="add mod">
          <ac:chgData name="Rajaram Setty C V" userId="4f13ff2f356cbf5c" providerId="LiveId" clId="{A1C7094D-2D9E-4871-AC74-A6FD315FE113}" dt="2024-10-13T17:06:44.425" v="219" actId="1076"/>
          <ac:picMkLst>
            <pc:docMk/>
            <pc:sldMk cId="2316269071" sldId="272"/>
            <ac:picMk id="10" creationId="{8AE639A6-F5C2-C880-765B-5BC1EC1BF433}"/>
          </ac:picMkLst>
        </pc:picChg>
        <pc:picChg chg="add mod">
          <ac:chgData name="Rajaram Setty C V" userId="4f13ff2f356cbf5c" providerId="LiveId" clId="{A1C7094D-2D9E-4871-AC74-A6FD315FE113}" dt="2024-10-13T17:02:46.047" v="201" actId="14100"/>
          <ac:picMkLst>
            <pc:docMk/>
            <pc:sldMk cId="2316269071" sldId="272"/>
            <ac:picMk id="11" creationId="{D7FD9B05-2A6C-DAEB-DE05-CCB4988CE4D8}"/>
          </ac:picMkLst>
        </pc:picChg>
        <pc:picChg chg="add mod">
          <ac:chgData name="Rajaram Setty C V" userId="4f13ff2f356cbf5c" providerId="LiveId" clId="{A1C7094D-2D9E-4871-AC74-A6FD315FE113}" dt="2024-10-13T17:06:30.598" v="214" actId="1076"/>
          <ac:picMkLst>
            <pc:docMk/>
            <pc:sldMk cId="2316269071" sldId="272"/>
            <ac:picMk id="14" creationId="{E085FF76-EA85-5594-8A10-355BC68E20BD}"/>
          </ac:picMkLst>
        </pc:picChg>
      </pc:sldChg>
      <pc:sldChg chg="addSp delSp modSp add mod">
        <pc:chgData name="Rajaram Setty C V" userId="4f13ff2f356cbf5c" providerId="LiveId" clId="{A1C7094D-2D9E-4871-AC74-A6FD315FE113}" dt="2024-10-13T17:20:57.754" v="298" actId="14100"/>
        <pc:sldMkLst>
          <pc:docMk/>
          <pc:sldMk cId="47578413" sldId="273"/>
        </pc:sldMkLst>
        <pc:spChg chg="mod">
          <ac:chgData name="Rajaram Setty C V" userId="4f13ff2f356cbf5c" providerId="LiveId" clId="{A1C7094D-2D9E-4871-AC74-A6FD315FE113}" dt="2024-10-13T17:18:34.323" v="279" actId="27636"/>
          <ac:spMkLst>
            <pc:docMk/>
            <pc:sldMk cId="47578413" sldId="273"/>
            <ac:spMk id="2" creationId="{839B4030-5FB1-23B7-9A11-5EFC77FE3250}"/>
          </ac:spMkLst>
        </pc:spChg>
        <pc:spChg chg="mod">
          <ac:chgData name="Rajaram Setty C V" userId="4f13ff2f356cbf5c" providerId="LiveId" clId="{A1C7094D-2D9E-4871-AC74-A6FD315FE113}" dt="2024-10-13T17:19:53.734" v="291"/>
          <ac:spMkLst>
            <pc:docMk/>
            <pc:sldMk cId="47578413" sldId="273"/>
            <ac:spMk id="9" creationId="{8767E3E2-B7CC-A731-251F-EB2B2D1694AC}"/>
          </ac:spMkLst>
        </pc:spChg>
        <pc:picChg chg="del">
          <ac:chgData name="Rajaram Setty C V" userId="4f13ff2f356cbf5c" providerId="LiveId" clId="{A1C7094D-2D9E-4871-AC74-A6FD315FE113}" dt="2024-10-13T17:18:35.829" v="280" actId="478"/>
          <ac:picMkLst>
            <pc:docMk/>
            <pc:sldMk cId="47578413" sldId="273"/>
            <ac:picMk id="4" creationId="{5317B8E0-683E-7BA6-F835-0A31DCD1ECDB}"/>
          </ac:picMkLst>
        </pc:picChg>
        <pc:picChg chg="add mod">
          <ac:chgData name="Rajaram Setty C V" userId="4f13ff2f356cbf5c" providerId="LiveId" clId="{A1C7094D-2D9E-4871-AC74-A6FD315FE113}" dt="2024-10-13T17:18:59.284" v="285" actId="14100"/>
          <ac:picMkLst>
            <pc:docMk/>
            <pc:sldMk cId="47578413" sldId="273"/>
            <ac:picMk id="5" creationId="{F655AEF7-EA9D-0A25-AB42-D78483CC9640}"/>
          </ac:picMkLst>
        </pc:picChg>
        <pc:picChg chg="del">
          <ac:chgData name="Rajaram Setty C V" userId="4f13ff2f356cbf5c" providerId="LiveId" clId="{A1C7094D-2D9E-4871-AC74-A6FD315FE113}" dt="2024-10-13T17:18:36.822" v="281" actId="478"/>
          <ac:picMkLst>
            <pc:docMk/>
            <pc:sldMk cId="47578413" sldId="273"/>
            <ac:picMk id="7" creationId="{070CF17C-703C-704B-364D-C855B6319D29}"/>
          </ac:picMkLst>
        </pc:picChg>
        <pc:picChg chg="add mod">
          <ac:chgData name="Rajaram Setty C V" userId="4f13ff2f356cbf5c" providerId="LiveId" clId="{A1C7094D-2D9E-4871-AC74-A6FD315FE113}" dt="2024-10-13T17:19:34.455" v="288" actId="14100"/>
          <ac:picMkLst>
            <pc:docMk/>
            <pc:sldMk cId="47578413" sldId="273"/>
            <ac:picMk id="8" creationId="{71985C40-C631-7B0D-D2E7-47AB41D6FAE0}"/>
          </ac:picMkLst>
        </pc:picChg>
        <pc:picChg chg="del">
          <ac:chgData name="Rajaram Setty C V" userId="4f13ff2f356cbf5c" providerId="LiveId" clId="{A1C7094D-2D9E-4871-AC74-A6FD315FE113}" dt="2024-10-13T17:19:37.322" v="290" actId="478"/>
          <ac:picMkLst>
            <pc:docMk/>
            <pc:sldMk cId="47578413" sldId="273"/>
            <ac:picMk id="11" creationId="{1427D348-5766-598A-66AF-4C52FFD7B091}"/>
          </ac:picMkLst>
        </pc:picChg>
        <pc:picChg chg="add mod">
          <ac:chgData name="Rajaram Setty C V" userId="4f13ff2f356cbf5c" providerId="LiveId" clId="{A1C7094D-2D9E-4871-AC74-A6FD315FE113}" dt="2024-10-13T17:20:23.922" v="295" actId="14100"/>
          <ac:picMkLst>
            <pc:docMk/>
            <pc:sldMk cId="47578413" sldId="273"/>
            <ac:picMk id="12" creationId="{148FD73B-537E-A5DE-46E1-6B7A8DC0D1CB}"/>
          </ac:picMkLst>
        </pc:picChg>
        <pc:picChg chg="del">
          <ac:chgData name="Rajaram Setty C V" userId="4f13ff2f356cbf5c" providerId="LiveId" clId="{A1C7094D-2D9E-4871-AC74-A6FD315FE113}" dt="2024-10-13T17:19:36.123" v="289" actId="478"/>
          <ac:picMkLst>
            <pc:docMk/>
            <pc:sldMk cId="47578413" sldId="273"/>
            <ac:picMk id="14" creationId="{22399AEC-3830-6D1D-E04C-3531B2169141}"/>
          </ac:picMkLst>
        </pc:picChg>
        <pc:picChg chg="add mod">
          <ac:chgData name="Rajaram Setty C V" userId="4f13ff2f356cbf5c" providerId="LiveId" clId="{A1C7094D-2D9E-4871-AC74-A6FD315FE113}" dt="2024-10-13T17:20:57.754" v="298" actId="14100"/>
          <ac:picMkLst>
            <pc:docMk/>
            <pc:sldMk cId="47578413" sldId="273"/>
            <ac:picMk id="15" creationId="{130D339B-73F2-8E67-54B3-94B55CCEB980}"/>
          </ac:picMkLst>
        </pc:picChg>
      </pc:sldChg>
      <pc:sldChg chg="del">
        <pc:chgData name="Rajaram Setty C V" userId="4f13ff2f356cbf5c" providerId="LiveId" clId="{A1C7094D-2D9E-4871-AC74-A6FD315FE113}" dt="2024-10-13T16:49:54.266" v="134" actId="2696"/>
        <pc:sldMkLst>
          <pc:docMk/>
          <pc:sldMk cId="391181289" sldId="273"/>
        </pc:sldMkLst>
      </pc:sldChg>
      <pc:sldChg chg="modSp add del mod ord">
        <pc:chgData name="Rajaram Setty C V" userId="4f13ff2f356cbf5c" providerId="LiveId" clId="{A1C7094D-2D9E-4871-AC74-A6FD315FE113}" dt="2024-10-13T17:17:38.393" v="271" actId="2696"/>
        <pc:sldMkLst>
          <pc:docMk/>
          <pc:sldMk cId="943085485" sldId="273"/>
        </pc:sldMkLst>
        <pc:spChg chg="mod">
          <ac:chgData name="Rajaram Setty C V" userId="4f13ff2f356cbf5c" providerId="LiveId" clId="{A1C7094D-2D9E-4871-AC74-A6FD315FE113}" dt="2024-10-13T17:17:00.268" v="270" actId="20577"/>
          <ac:spMkLst>
            <pc:docMk/>
            <pc:sldMk cId="943085485" sldId="273"/>
            <ac:spMk id="2" creationId="{270C2DFA-1443-A541-B20C-08DBDFC585D8}"/>
          </ac:spMkLst>
        </pc:spChg>
      </pc:sldChg>
      <pc:sldChg chg="addSp delSp modSp add mod ord">
        <pc:chgData name="Rajaram Setty C V" userId="4f13ff2f356cbf5c" providerId="LiveId" clId="{A1C7094D-2D9E-4871-AC74-A6FD315FE113}" dt="2024-10-13T17:28:05.890" v="316" actId="14100"/>
        <pc:sldMkLst>
          <pc:docMk/>
          <pc:sldMk cId="916772835" sldId="274"/>
        </pc:sldMkLst>
        <pc:spChg chg="mod">
          <ac:chgData name="Rajaram Setty C V" userId="4f13ff2f356cbf5c" providerId="LiveId" clId="{A1C7094D-2D9E-4871-AC74-A6FD315FE113}" dt="2024-10-13T17:26:38.507" v="306" actId="20577"/>
          <ac:spMkLst>
            <pc:docMk/>
            <pc:sldMk cId="916772835" sldId="274"/>
            <ac:spMk id="2" creationId="{270C2DFA-1443-A541-B20C-08DBDFC585D8}"/>
          </ac:spMkLst>
        </pc:spChg>
        <pc:picChg chg="del">
          <ac:chgData name="Rajaram Setty C V" userId="4f13ff2f356cbf5c" providerId="LiveId" clId="{A1C7094D-2D9E-4871-AC74-A6FD315FE113}" dt="2024-10-13T17:26:41.837" v="307" actId="478"/>
          <ac:picMkLst>
            <pc:docMk/>
            <pc:sldMk cId="916772835" sldId="274"/>
            <ac:picMk id="4" creationId="{24A585FE-4335-BE92-5882-2C1147671702}"/>
          </ac:picMkLst>
        </pc:picChg>
        <pc:picChg chg="add mod">
          <ac:chgData name="Rajaram Setty C V" userId="4f13ff2f356cbf5c" providerId="LiveId" clId="{A1C7094D-2D9E-4871-AC74-A6FD315FE113}" dt="2024-10-13T17:26:54.440" v="312" actId="14100"/>
          <ac:picMkLst>
            <pc:docMk/>
            <pc:sldMk cId="916772835" sldId="274"/>
            <ac:picMk id="5" creationId="{B5C348D8-0968-B283-7F99-207F95B77384}"/>
          </ac:picMkLst>
        </pc:picChg>
        <pc:picChg chg="del">
          <ac:chgData name="Rajaram Setty C V" userId="4f13ff2f356cbf5c" providerId="LiveId" clId="{A1C7094D-2D9E-4871-AC74-A6FD315FE113}" dt="2024-10-13T17:26:43.761" v="308" actId="478"/>
          <ac:picMkLst>
            <pc:docMk/>
            <pc:sldMk cId="916772835" sldId="274"/>
            <ac:picMk id="7" creationId="{AFCE0428-8422-7BFF-EE91-DDEE34D539E1}"/>
          </ac:picMkLst>
        </pc:picChg>
        <pc:picChg chg="add mod">
          <ac:chgData name="Rajaram Setty C V" userId="4f13ff2f356cbf5c" providerId="LiveId" clId="{A1C7094D-2D9E-4871-AC74-A6FD315FE113}" dt="2024-10-13T17:28:05.890" v="316" actId="14100"/>
          <ac:picMkLst>
            <pc:docMk/>
            <pc:sldMk cId="916772835" sldId="274"/>
            <ac:picMk id="8" creationId="{FDE2FB80-9873-1AB1-FCD4-2B3451BD7B1D}"/>
          </ac:picMkLst>
        </pc:picChg>
      </pc:sldChg>
    </pc:docChg>
  </pc:docChgLst>
  <pc:docChgLst>
    <pc:chgData name="Rajaram Setty C V" userId="4f13ff2f356cbf5c" providerId="LiveId" clId="{FAAAA994-376A-4E04-96E9-E1BB11A892BB}"/>
    <pc:docChg chg="undo custSel addSld delSld modSld">
      <pc:chgData name="Rajaram Setty C V" userId="4f13ff2f356cbf5c" providerId="LiveId" clId="{FAAAA994-376A-4E04-96E9-E1BB11A892BB}" dt="2024-08-25T09:29:24.411" v="952" actId="688"/>
      <pc:docMkLst>
        <pc:docMk/>
      </pc:docMkLst>
      <pc:sldChg chg="del">
        <pc:chgData name="Rajaram Setty C V" userId="4f13ff2f356cbf5c" providerId="LiveId" clId="{FAAAA994-376A-4E04-96E9-E1BB11A892BB}" dt="2024-08-25T09:01:37.253" v="448" actId="2696"/>
        <pc:sldMkLst>
          <pc:docMk/>
          <pc:sldMk cId="4170483400" sldId="256"/>
        </pc:sldMkLst>
      </pc:sldChg>
      <pc:sldChg chg="del">
        <pc:chgData name="Rajaram Setty C V" userId="4f13ff2f356cbf5c" providerId="LiveId" clId="{FAAAA994-376A-4E04-96E9-E1BB11A892BB}" dt="2024-08-25T09:17:46.627" v="743" actId="47"/>
        <pc:sldMkLst>
          <pc:docMk/>
          <pc:sldMk cId="3379106999" sldId="257"/>
        </pc:sldMkLst>
      </pc:sldChg>
      <pc:sldChg chg="del">
        <pc:chgData name="Rajaram Setty C V" userId="4f13ff2f356cbf5c" providerId="LiveId" clId="{FAAAA994-376A-4E04-96E9-E1BB11A892BB}" dt="2024-08-25T09:17:48.139" v="744" actId="47"/>
        <pc:sldMkLst>
          <pc:docMk/>
          <pc:sldMk cId="426304154" sldId="258"/>
        </pc:sldMkLst>
      </pc:sldChg>
      <pc:sldChg chg="del">
        <pc:chgData name="Rajaram Setty C V" userId="4f13ff2f356cbf5c" providerId="LiveId" clId="{FAAAA994-376A-4E04-96E9-E1BB11A892BB}" dt="2024-08-25T09:17:48.865" v="745" actId="47"/>
        <pc:sldMkLst>
          <pc:docMk/>
          <pc:sldMk cId="2670275568" sldId="259"/>
        </pc:sldMkLst>
      </pc:sldChg>
      <pc:sldChg chg="addSp delSp modSp mod">
        <pc:chgData name="Rajaram Setty C V" userId="4f13ff2f356cbf5c" providerId="LiveId" clId="{FAAAA994-376A-4E04-96E9-E1BB11A892BB}" dt="2024-08-25T07:09:04.443" v="269" actId="14100"/>
        <pc:sldMkLst>
          <pc:docMk/>
          <pc:sldMk cId="348985967" sldId="260"/>
        </pc:sldMkLst>
        <pc:spChg chg="mod">
          <ac:chgData name="Rajaram Setty C V" userId="4f13ff2f356cbf5c" providerId="LiveId" clId="{FAAAA994-376A-4E04-96E9-E1BB11A892BB}" dt="2024-08-25T06:58:42.333" v="218" actId="20577"/>
          <ac:spMkLst>
            <pc:docMk/>
            <pc:sldMk cId="348985967" sldId="260"/>
            <ac:spMk id="2" creationId="{C4C1A6EC-9DF8-128D-2036-0E5CC108AFF1}"/>
          </ac:spMkLst>
        </pc:spChg>
        <pc:spChg chg="del mod">
          <ac:chgData name="Rajaram Setty C V" userId="4f13ff2f356cbf5c" providerId="LiveId" clId="{FAAAA994-376A-4E04-96E9-E1BB11A892BB}" dt="2024-08-25T06:58:54.883" v="222" actId="21"/>
          <ac:spMkLst>
            <pc:docMk/>
            <pc:sldMk cId="348985967" sldId="260"/>
            <ac:spMk id="7" creationId="{9B46129F-DA5E-F742-26FD-E28818E23BD6}"/>
          </ac:spMkLst>
        </pc:spChg>
        <pc:picChg chg="del">
          <ac:chgData name="Rajaram Setty C V" userId="4f13ff2f356cbf5c" providerId="LiveId" clId="{FAAAA994-376A-4E04-96E9-E1BB11A892BB}" dt="2024-08-25T06:58:45.425" v="219" actId="478"/>
          <ac:picMkLst>
            <pc:docMk/>
            <pc:sldMk cId="348985967" sldId="260"/>
            <ac:picMk id="4" creationId="{106F5EAE-9870-0B77-DE7B-A6639E4D0B38}"/>
          </ac:picMkLst>
        </pc:picChg>
        <pc:picChg chg="add mod">
          <ac:chgData name="Rajaram Setty C V" userId="4f13ff2f356cbf5c" providerId="LiveId" clId="{FAAAA994-376A-4E04-96E9-E1BB11A892BB}" dt="2024-08-25T07:03:28.600" v="241" actId="14100"/>
          <ac:picMkLst>
            <pc:docMk/>
            <pc:sldMk cId="348985967" sldId="260"/>
            <ac:picMk id="5" creationId="{510FA64E-9D94-203D-E3A0-9D9A3DD837AA}"/>
          </ac:picMkLst>
        </pc:picChg>
        <pc:picChg chg="del">
          <ac:chgData name="Rajaram Setty C V" userId="4f13ff2f356cbf5c" providerId="LiveId" clId="{FAAAA994-376A-4E04-96E9-E1BB11A892BB}" dt="2024-08-25T06:58:47.275" v="220" actId="478"/>
          <ac:picMkLst>
            <pc:docMk/>
            <pc:sldMk cId="348985967" sldId="260"/>
            <ac:picMk id="6" creationId="{E2BC5E7D-7EA3-A6DC-6C7C-9E4181109C63}"/>
          </ac:picMkLst>
        </pc:picChg>
        <pc:picChg chg="add mod">
          <ac:chgData name="Rajaram Setty C V" userId="4f13ff2f356cbf5c" providerId="LiveId" clId="{FAAAA994-376A-4E04-96E9-E1BB11A892BB}" dt="2024-08-25T07:01:41.548" v="229" actId="14100"/>
          <ac:picMkLst>
            <pc:docMk/>
            <pc:sldMk cId="348985967" sldId="260"/>
            <ac:picMk id="9" creationId="{D6D05E74-FDD5-9859-37EA-3C6FF71DE2D3}"/>
          </ac:picMkLst>
        </pc:picChg>
        <pc:picChg chg="add mod">
          <ac:chgData name="Rajaram Setty C V" userId="4f13ff2f356cbf5c" providerId="LiveId" clId="{FAAAA994-376A-4E04-96E9-E1BB11A892BB}" dt="2024-08-25T07:02:40.730" v="233" actId="14100"/>
          <ac:picMkLst>
            <pc:docMk/>
            <pc:sldMk cId="348985967" sldId="260"/>
            <ac:picMk id="11" creationId="{816DFFF4-19D0-ED52-EA5C-BC259FE05BFD}"/>
          </ac:picMkLst>
        </pc:picChg>
        <pc:picChg chg="add mod">
          <ac:chgData name="Rajaram Setty C V" userId="4f13ff2f356cbf5c" providerId="LiveId" clId="{FAAAA994-376A-4E04-96E9-E1BB11A892BB}" dt="2024-08-25T07:04:01.340" v="244" actId="14100"/>
          <ac:picMkLst>
            <pc:docMk/>
            <pc:sldMk cId="348985967" sldId="260"/>
            <ac:picMk id="13" creationId="{98A220E5-3A35-91D7-8DAE-1D8D166510C3}"/>
          </ac:picMkLst>
        </pc:picChg>
        <pc:picChg chg="add mod">
          <ac:chgData name="Rajaram Setty C V" userId="4f13ff2f356cbf5c" providerId="LiveId" clId="{FAAAA994-376A-4E04-96E9-E1BB11A892BB}" dt="2024-08-25T07:04:44.890" v="246" actId="1076"/>
          <ac:picMkLst>
            <pc:docMk/>
            <pc:sldMk cId="348985967" sldId="260"/>
            <ac:picMk id="15" creationId="{486F8BFA-1A08-BC28-FBA7-D7039F271A7B}"/>
          </ac:picMkLst>
        </pc:picChg>
        <pc:picChg chg="add mod">
          <ac:chgData name="Rajaram Setty C V" userId="4f13ff2f356cbf5c" providerId="LiveId" clId="{FAAAA994-376A-4E04-96E9-E1BB11A892BB}" dt="2024-08-25T07:05:21.937" v="249" actId="14100"/>
          <ac:picMkLst>
            <pc:docMk/>
            <pc:sldMk cId="348985967" sldId="260"/>
            <ac:picMk id="17" creationId="{2AFB0B3E-459B-3945-A983-F49533EE5C44}"/>
          </ac:picMkLst>
        </pc:picChg>
        <pc:picChg chg="add mod">
          <ac:chgData name="Rajaram Setty C V" userId="4f13ff2f356cbf5c" providerId="LiveId" clId="{FAAAA994-376A-4E04-96E9-E1BB11A892BB}" dt="2024-08-25T07:06:12.238" v="252" actId="14100"/>
          <ac:picMkLst>
            <pc:docMk/>
            <pc:sldMk cId="348985967" sldId="260"/>
            <ac:picMk id="19" creationId="{61EE2205-740C-2670-9288-E2FD81437E17}"/>
          </ac:picMkLst>
        </pc:picChg>
        <pc:picChg chg="add mod">
          <ac:chgData name="Rajaram Setty C V" userId="4f13ff2f356cbf5c" providerId="LiveId" clId="{FAAAA994-376A-4E04-96E9-E1BB11A892BB}" dt="2024-08-25T07:06:42.779" v="256" actId="14100"/>
          <ac:picMkLst>
            <pc:docMk/>
            <pc:sldMk cId="348985967" sldId="260"/>
            <ac:picMk id="21" creationId="{7B66A957-8B22-FB9E-57C7-0559BF8F3AE8}"/>
          </ac:picMkLst>
        </pc:picChg>
        <pc:picChg chg="add mod">
          <ac:chgData name="Rajaram Setty C V" userId="4f13ff2f356cbf5c" providerId="LiveId" clId="{FAAAA994-376A-4E04-96E9-E1BB11A892BB}" dt="2024-08-25T07:07:20.774" v="259" actId="14100"/>
          <ac:picMkLst>
            <pc:docMk/>
            <pc:sldMk cId="348985967" sldId="260"/>
            <ac:picMk id="23" creationId="{C0F9220E-8373-D0EE-6C83-98C35A45263F}"/>
          </ac:picMkLst>
        </pc:picChg>
        <pc:picChg chg="add mod">
          <ac:chgData name="Rajaram Setty C V" userId="4f13ff2f356cbf5c" providerId="LiveId" clId="{FAAAA994-376A-4E04-96E9-E1BB11A892BB}" dt="2024-08-25T07:08:00.060" v="263" actId="1076"/>
          <ac:picMkLst>
            <pc:docMk/>
            <pc:sldMk cId="348985967" sldId="260"/>
            <ac:picMk id="25" creationId="{51D7E3B6-9063-63C6-236E-5BB5ECAD76A8}"/>
          </ac:picMkLst>
        </pc:picChg>
        <pc:picChg chg="add mod">
          <ac:chgData name="Rajaram Setty C V" userId="4f13ff2f356cbf5c" providerId="LiveId" clId="{FAAAA994-376A-4E04-96E9-E1BB11A892BB}" dt="2024-08-25T07:08:34.450" v="266" actId="14100"/>
          <ac:picMkLst>
            <pc:docMk/>
            <pc:sldMk cId="348985967" sldId="260"/>
            <ac:picMk id="27" creationId="{8C4CD6BE-75A2-9CCF-74DF-24AB54334CB5}"/>
          </ac:picMkLst>
        </pc:picChg>
        <pc:picChg chg="add mod">
          <ac:chgData name="Rajaram Setty C V" userId="4f13ff2f356cbf5c" providerId="LiveId" clId="{FAAAA994-376A-4E04-96E9-E1BB11A892BB}" dt="2024-08-25T07:09:04.443" v="269" actId="14100"/>
          <ac:picMkLst>
            <pc:docMk/>
            <pc:sldMk cId="348985967" sldId="260"/>
            <ac:picMk id="29" creationId="{985491F2-86AA-D9ED-E729-3B5D4AE72860}"/>
          </ac:picMkLst>
        </pc:picChg>
      </pc:sldChg>
      <pc:sldChg chg="addSp delSp modSp mod">
        <pc:chgData name="Rajaram Setty C V" userId="4f13ff2f356cbf5c" providerId="LiveId" clId="{FAAAA994-376A-4E04-96E9-E1BB11A892BB}" dt="2024-08-25T08:57:30.868" v="421" actId="14100"/>
        <pc:sldMkLst>
          <pc:docMk/>
          <pc:sldMk cId="1032142683" sldId="261"/>
        </pc:sldMkLst>
        <pc:spChg chg="mod">
          <ac:chgData name="Rajaram Setty C V" userId="4f13ff2f356cbf5c" providerId="LiveId" clId="{FAAAA994-376A-4E04-96E9-E1BB11A892BB}" dt="2024-08-25T08:54:31.123" v="412" actId="20577"/>
          <ac:spMkLst>
            <pc:docMk/>
            <pc:sldMk cId="1032142683" sldId="261"/>
            <ac:spMk id="2" creationId="{652AC7CD-CA39-A572-91CD-8507E84177FA}"/>
          </ac:spMkLst>
        </pc:spChg>
        <pc:spChg chg="del mod">
          <ac:chgData name="Rajaram Setty C V" userId="4f13ff2f356cbf5c" providerId="LiveId" clId="{FAAAA994-376A-4E04-96E9-E1BB11A892BB}" dt="2024-08-25T08:53:09.739" v="338" actId="21"/>
          <ac:spMkLst>
            <pc:docMk/>
            <pc:sldMk cId="1032142683" sldId="261"/>
            <ac:spMk id="7" creationId="{71CDB93F-1B0B-AA47-1C73-B516E3B11BBD}"/>
          </ac:spMkLst>
        </pc:spChg>
        <pc:picChg chg="del">
          <ac:chgData name="Rajaram Setty C V" userId="4f13ff2f356cbf5c" providerId="LiveId" clId="{FAAAA994-376A-4E04-96E9-E1BB11A892BB}" dt="2024-08-25T08:53:05.023" v="336" actId="478"/>
          <ac:picMkLst>
            <pc:docMk/>
            <pc:sldMk cId="1032142683" sldId="261"/>
            <ac:picMk id="4" creationId="{3E944048-4E0F-CF04-A02B-62EFF5CF5698}"/>
          </ac:picMkLst>
        </pc:picChg>
        <pc:picChg chg="add mod">
          <ac:chgData name="Rajaram Setty C V" userId="4f13ff2f356cbf5c" providerId="LiveId" clId="{FAAAA994-376A-4E04-96E9-E1BB11A892BB}" dt="2024-08-25T08:56:27.801" v="414" actId="1076"/>
          <ac:picMkLst>
            <pc:docMk/>
            <pc:sldMk cId="1032142683" sldId="261"/>
            <ac:picMk id="5" creationId="{71990130-5469-09CB-9C5D-DA26BF5C81C6}"/>
          </ac:picMkLst>
        </pc:picChg>
        <pc:picChg chg="del">
          <ac:chgData name="Rajaram Setty C V" userId="4f13ff2f356cbf5c" providerId="LiveId" clId="{FAAAA994-376A-4E04-96E9-E1BB11A892BB}" dt="2024-08-25T08:53:03.261" v="335" actId="478"/>
          <ac:picMkLst>
            <pc:docMk/>
            <pc:sldMk cId="1032142683" sldId="261"/>
            <ac:picMk id="6" creationId="{76C445E8-854D-D164-227C-1F3C062D51A0}"/>
          </ac:picMkLst>
        </pc:picChg>
        <pc:picChg chg="add mod">
          <ac:chgData name="Rajaram Setty C V" userId="4f13ff2f356cbf5c" providerId="LiveId" clId="{FAAAA994-376A-4E04-96E9-E1BB11A892BB}" dt="2024-08-25T08:56:56.334" v="416" actId="1076"/>
          <ac:picMkLst>
            <pc:docMk/>
            <pc:sldMk cId="1032142683" sldId="261"/>
            <ac:picMk id="9" creationId="{8518E6B9-5D7E-A12D-1E20-C3D39EEE8019}"/>
          </ac:picMkLst>
        </pc:picChg>
        <pc:picChg chg="add mod">
          <ac:chgData name="Rajaram Setty C V" userId="4f13ff2f356cbf5c" providerId="LiveId" clId="{FAAAA994-376A-4E04-96E9-E1BB11A892BB}" dt="2024-08-25T08:57:30.868" v="421" actId="14100"/>
          <ac:picMkLst>
            <pc:docMk/>
            <pc:sldMk cId="1032142683" sldId="261"/>
            <ac:picMk id="11" creationId="{06F2F3DE-BF34-FADD-2C72-53311A789BD4}"/>
          </ac:picMkLst>
        </pc:picChg>
      </pc:sldChg>
      <pc:sldChg chg="addSp delSp modSp mod">
        <pc:chgData name="Rajaram Setty C V" userId="4f13ff2f356cbf5c" providerId="LiveId" clId="{FAAAA994-376A-4E04-96E9-E1BB11A892BB}" dt="2024-08-25T09:29:24.411" v="952" actId="688"/>
        <pc:sldMkLst>
          <pc:docMk/>
          <pc:sldMk cId="1533233232" sldId="262"/>
        </pc:sldMkLst>
        <pc:spChg chg="mod">
          <ac:chgData name="Rajaram Setty C V" userId="4f13ff2f356cbf5c" providerId="LiveId" clId="{FAAAA994-376A-4E04-96E9-E1BB11A892BB}" dt="2024-08-25T09:15:33.020" v="725" actId="20577"/>
          <ac:spMkLst>
            <pc:docMk/>
            <pc:sldMk cId="1533233232" sldId="262"/>
            <ac:spMk id="2" creationId="{839B4030-5FB1-23B7-9A11-5EFC77FE3250}"/>
          </ac:spMkLst>
        </pc:spChg>
        <pc:spChg chg="del mod">
          <ac:chgData name="Rajaram Setty C V" userId="4f13ff2f356cbf5c" providerId="LiveId" clId="{FAAAA994-376A-4E04-96E9-E1BB11A892BB}" dt="2024-08-25T09:14:45.994" v="685" actId="21"/>
          <ac:spMkLst>
            <pc:docMk/>
            <pc:sldMk cId="1533233232" sldId="262"/>
            <ac:spMk id="5" creationId="{FEC41419-E9E6-8220-4101-EE866A409137}"/>
          </ac:spMkLst>
        </pc:spChg>
        <pc:spChg chg="add mod">
          <ac:chgData name="Rajaram Setty C V" userId="4f13ff2f356cbf5c" providerId="LiveId" clId="{FAAAA994-376A-4E04-96E9-E1BB11A892BB}" dt="2024-08-25T09:29:24.411" v="952" actId="688"/>
          <ac:spMkLst>
            <pc:docMk/>
            <pc:sldMk cId="1533233232" sldId="262"/>
            <ac:spMk id="9" creationId="{8767E3E2-B7CC-A731-251F-EB2B2D1694AC}"/>
          </ac:spMkLst>
        </pc:spChg>
        <pc:picChg chg="del">
          <ac:chgData name="Rajaram Setty C V" userId="4f13ff2f356cbf5c" providerId="LiveId" clId="{FAAAA994-376A-4E04-96E9-E1BB11A892BB}" dt="2024-08-25T09:14:36.357" v="683" actId="478"/>
          <ac:picMkLst>
            <pc:docMk/>
            <pc:sldMk cId="1533233232" sldId="262"/>
            <ac:picMk id="3" creationId="{F96504BC-D3C5-F191-F007-4B09B6BBA2FC}"/>
          </ac:picMkLst>
        </pc:picChg>
        <pc:picChg chg="add del mod">
          <ac:chgData name="Rajaram Setty C V" userId="4f13ff2f356cbf5c" providerId="LiveId" clId="{FAAAA994-376A-4E04-96E9-E1BB11A892BB}" dt="2024-08-25T09:28:19.674" v="947" actId="478"/>
          <ac:picMkLst>
            <pc:docMk/>
            <pc:sldMk cId="1533233232" sldId="262"/>
            <ac:picMk id="6" creationId="{37EE2848-66BC-5A65-539D-D655A256E4C2}"/>
          </ac:picMkLst>
        </pc:picChg>
        <pc:picChg chg="add mod">
          <ac:chgData name="Rajaram Setty C V" userId="4f13ff2f356cbf5c" providerId="LiveId" clId="{FAAAA994-376A-4E04-96E9-E1BB11A892BB}" dt="2024-08-25T09:16:44.657" v="735" actId="14100"/>
          <ac:picMkLst>
            <pc:docMk/>
            <pc:sldMk cId="1533233232" sldId="262"/>
            <ac:picMk id="8" creationId="{30B4ADBB-E8E6-A8D4-BB98-5DDFD3E5EE0E}"/>
          </ac:picMkLst>
        </pc:picChg>
        <pc:picChg chg="add del mod">
          <ac:chgData name="Rajaram Setty C V" userId="4f13ff2f356cbf5c" providerId="LiveId" clId="{FAAAA994-376A-4E04-96E9-E1BB11A892BB}" dt="2024-08-25T09:28:21.775" v="948" actId="478"/>
          <ac:picMkLst>
            <pc:docMk/>
            <pc:sldMk cId="1533233232" sldId="262"/>
            <ac:picMk id="11" creationId="{DBF72446-DFA5-C46B-F0EB-5DE1CC504FEF}"/>
          </ac:picMkLst>
        </pc:picChg>
        <pc:picChg chg="add mod">
          <ac:chgData name="Rajaram Setty C V" userId="4f13ff2f356cbf5c" providerId="LiveId" clId="{FAAAA994-376A-4E04-96E9-E1BB11A892BB}" dt="2024-08-25T09:20:53.846" v="756" actId="14100"/>
          <ac:picMkLst>
            <pc:docMk/>
            <pc:sldMk cId="1533233232" sldId="262"/>
            <ac:picMk id="13" creationId="{869200F7-F9F8-5847-F834-E7B5F0DEAA12}"/>
          </ac:picMkLst>
        </pc:picChg>
        <pc:picChg chg="add mod">
          <ac:chgData name="Rajaram Setty C V" userId="4f13ff2f356cbf5c" providerId="LiveId" clId="{FAAAA994-376A-4E04-96E9-E1BB11A892BB}" dt="2024-08-25T09:28:55.515" v="951" actId="14100"/>
          <ac:picMkLst>
            <pc:docMk/>
            <pc:sldMk cId="1533233232" sldId="262"/>
            <ac:picMk id="15" creationId="{09AC6FA1-9754-F99E-2703-91596995425E}"/>
          </ac:picMkLst>
        </pc:picChg>
      </pc:sldChg>
      <pc:sldChg chg="addSp delSp modSp mod">
        <pc:chgData name="Rajaram Setty C V" userId="4f13ff2f356cbf5c" providerId="LiveId" clId="{FAAAA994-376A-4E04-96E9-E1BB11A892BB}" dt="2024-08-25T09:11:35.220" v="578" actId="14100"/>
        <pc:sldMkLst>
          <pc:docMk/>
          <pc:sldMk cId="1908375644" sldId="263"/>
        </pc:sldMkLst>
        <pc:spChg chg="mod">
          <ac:chgData name="Rajaram Setty C V" userId="4f13ff2f356cbf5c" providerId="LiveId" clId="{FAAAA994-376A-4E04-96E9-E1BB11A892BB}" dt="2024-08-25T08:59:09.599" v="429"/>
          <ac:spMkLst>
            <pc:docMk/>
            <pc:sldMk cId="1908375644" sldId="263"/>
            <ac:spMk id="2" creationId="{270C2DFA-1443-A541-B20C-08DBDFC585D8}"/>
          </ac:spMkLst>
        </pc:spChg>
        <pc:spChg chg="del mod">
          <ac:chgData name="Rajaram Setty C V" userId="4f13ff2f356cbf5c" providerId="LiveId" clId="{FAAAA994-376A-4E04-96E9-E1BB11A892BB}" dt="2024-08-25T08:59:20.512" v="433" actId="21"/>
          <ac:spMkLst>
            <pc:docMk/>
            <pc:sldMk cId="1908375644" sldId="263"/>
            <ac:spMk id="7" creationId="{62FEB37F-7AB5-9A75-1BB8-51F0BB8EDF2D}"/>
          </ac:spMkLst>
        </pc:spChg>
        <pc:spChg chg="add mod">
          <ac:chgData name="Rajaram Setty C V" userId="4f13ff2f356cbf5c" providerId="LiveId" clId="{FAAAA994-376A-4E04-96E9-E1BB11A892BB}" dt="2024-08-25T09:02:58.551" v="497" actId="20577"/>
          <ac:spMkLst>
            <pc:docMk/>
            <pc:sldMk cId="1908375644" sldId="263"/>
            <ac:spMk id="10" creationId="{B05B2F5D-DFCA-A245-6427-9BA7997D28D0}"/>
          </ac:spMkLst>
        </pc:spChg>
        <pc:picChg chg="del">
          <ac:chgData name="Rajaram Setty C V" userId="4f13ff2f356cbf5c" providerId="LiveId" clId="{FAAAA994-376A-4E04-96E9-E1BB11A892BB}" dt="2024-08-25T08:59:12.638" v="430" actId="478"/>
          <ac:picMkLst>
            <pc:docMk/>
            <pc:sldMk cId="1908375644" sldId="263"/>
            <ac:picMk id="4" creationId="{7542164E-73A7-AE8C-AA40-F32154785D89}"/>
          </ac:picMkLst>
        </pc:picChg>
        <pc:picChg chg="add mod">
          <ac:chgData name="Rajaram Setty C V" userId="4f13ff2f356cbf5c" providerId="LiveId" clId="{FAAAA994-376A-4E04-96E9-E1BB11A892BB}" dt="2024-08-25T09:00:48.146" v="443" actId="1076"/>
          <ac:picMkLst>
            <pc:docMk/>
            <pc:sldMk cId="1908375644" sldId="263"/>
            <ac:picMk id="5" creationId="{70D696B4-1827-BA3E-80C1-D1DF0DC4AE2E}"/>
          </ac:picMkLst>
        </pc:picChg>
        <pc:picChg chg="del">
          <ac:chgData name="Rajaram Setty C V" userId="4f13ff2f356cbf5c" providerId="LiveId" clId="{FAAAA994-376A-4E04-96E9-E1BB11A892BB}" dt="2024-08-25T08:59:13.706" v="431" actId="478"/>
          <ac:picMkLst>
            <pc:docMk/>
            <pc:sldMk cId="1908375644" sldId="263"/>
            <ac:picMk id="6" creationId="{9C4D7CFA-BF56-428A-6F58-E849FB186B14}"/>
          </ac:picMkLst>
        </pc:picChg>
        <pc:picChg chg="add mod">
          <ac:chgData name="Rajaram Setty C V" userId="4f13ff2f356cbf5c" providerId="LiveId" clId="{FAAAA994-376A-4E04-96E9-E1BB11A892BB}" dt="2024-08-25T09:01:01.684" v="447" actId="14100"/>
          <ac:picMkLst>
            <pc:docMk/>
            <pc:sldMk cId="1908375644" sldId="263"/>
            <ac:picMk id="9" creationId="{7ECCFBEC-AD85-5C2E-60BB-E97F70E1515F}"/>
          </ac:picMkLst>
        </pc:picChg>
        <pc:picChg chg="add mod">
          <ac:chgData name="Rajaram Setty C V" userId="4f13ff2f356cbf5c" providerId="LiveId" clId="{FAAAA994-376A-4E04-96E9-E1BB11A892BB}" dt="2024-08-25T09:03:31.247" v="501" actId="14100"/>
          <ac:picMkLst>
            <pc:docMk/>
            <pc:sldMk cId="1908375644" sldId="263"/>
            <ac:picMk id="12" creationId="{35123819-5B0B-88EE-BF7C-B86E41C7F766}"/>
          </ac:picMkLst>
        </pc:picChg>
        <pc:picChg chg="add del mod">
          <ac:chgData name="Rajaram Setty C V" userId="4f13ff2f356cbf5c" providerId="LiveId" clId="{FAAAA994-376A-4E04-96E9-E1BB11A892BB}" dt="2024-08-25T09:10:49.667" v="573" actId="478"/>
          <ac:picMkLst>
            <pc:docMk/>
            <pc:sldMk cId="1908375644" sldId="263"/>
            <ac:picMk id="14" creationId="{2E5E0E5F-9A52-7257-3039-D739F7ACB652}"/>
          </ac:picMkLst>
        </pc:picChg>
        <pc:picChg chg="add mod">
          <ac:chgData name="Rajaram Setty C V" userId="4f13ff2f356cbf5c" providerId="LiveId" clId="{FAAAA994-376A-4E04-96E9-E1BB11A892BB}" dt="2024-08-25T09:11:35.220" v="578" actId="14100"/>
          <ac:picMkLst>
            <pc:docMk/>
            <pc:sldMk cId="1908375644" sldId="263"/>
            <ac:picMk id="16" creationId="{4E475C3B-B4AE-27DB-50A1-318CCA6BD202}"/>
          </ac:picMkLst>
        </pc:picChg>
      </pc:sldChg>
      <pc:sldChg chg="del">
        <pc:chgData name="Rajaram Setty C V" userId="4f13ff2f356cbf5c" providerId="LiveId" clId="{FAAAA994-376A-4E04-96E9-E1BB11A892BB}" dt="2024-08-25T09:17:45.805" v="742" actId="47"/>
        <pc:sldMkLst>
          <pc:docMk/>
          <pc:sldMk cId="2166905573" sldId="264"/>
        </pc:sldMkLst>
      </pc:sldChg>
      <pc:sldChg chg="addSp delSp modSp mod">
        <pc:chgData name="Rajaram Setty C V" userId="4f13ff2f356cbf5c" providerId="LiveId" clId="{FAAAA994-376A-4E04-96E9-E1BB11A892BB}" dt="2024-08-25T09:14:22.535" v="681" actId="14100"/>
        <pc:sldMkLst>
          <pc:docMk/>
          <pc:sldMk cId="274672547" sldId="265"/>
        </pc:sldMkLst>
        <pc:spChg chg="mod">
          <ac:chgData name="Rajaram Setty C V" userId="4f13ff2f356cbf5c" providerId="LiveId" clId="{FAAAA994-376A-4E04-96E9-E1BB11A892BB}" dt="2024-08-25T09:06:31.214" v="562" actId="14100"/>
          <ac:spMkLst>
            <pc:docMk/>
            <pc:sldMk cId="274672547" sldId="265"/>
            <ac:spMk id="2" creationId="{20762333-79DA-84C4-C1A9-0F6E0834A0E6}"/>
          </ac:spMkLst>
        </pc:spChg>
        <pc:spChg chg="del mod">
          <ac:chgData name="Rajaram Setty C V" userId="4f13ff2f356cbf5c" providerId="LiveId" clId="{FAAAA994-376A-4E04-96E9-E1BB11A892BB}" dt="2024-08-25T09:04:58.365" v="510" actId="21"/>
          <ac:spMkLst>
            <pc:docMk/>
            <pc:sldMk cId="274672547" sldId="265"/>
            <ac:spMk id="7" creationId="{0FFCD86E-7A50-913F-22FE-6040CEB32BDD}"/>
          </ac:spMkLst>
        </pc:spChg>
        <pc:spChg chg="add mod">
          <ac:chgData name="Rajaram Setty C V" userId="4f13ff2f356cbf5c" providerId="LiveId" clId="{FAAAA994-376A-4E04-96E9-E1BB11A892BB}" dt="2024-08-25T09:13:46.958" v="675" actId="20577"/>
          <ac:spMkLst>
            <pc:docMk/>
            <pc:sldMk cId="274672547" sldId="265"/>
            <ac:spMk id="10" creationId="{9278744E-6AEA-A015-7155-287AD9D17EF0}"/>
          </ac:spMkLst>
        </pc:spChg>
        <pc:picChg chg="del">
          <ac:chgData name="Rajaram Setty C V" userId="4f13ff2f356cbf5c" providerId="LiveId" clId="{FAAAA994-376A-4E04-96E9-E1BB11A892BB}" dt="2024-08-25T09:04:51.537" v="507" actId="478"/>
          <ac:picMkLst>
            <pc:docMk/>
            <pc:sldMk cId="274672547" sldId="265"/>
            <ac:picMk id="4" creationId="{CFA8750F-6B20-08C6-E043-3FF3F0409D4D}"/>
          </ac:picMkLst>
        </pc:picChg>
        <pc:picChg chg="add mod">
          <ac:chgData name="Rajaram Setty C V" userId="4f13ff2f356cbf5c" providerId="LiveId" clId="{FAAAA994-376A-4E04-96E9-E1BB11A892BB}" dt="2024-08-25T09:11:50.705" v="579" actId="1076"/>
          <ac:picMkLst>
            <pc:docMk/>
            <pc:sldMk cId="274672547" sldId="265"/>
            <ac:picMk id="5" creationId="{19798202-8DF5-422C-9B5A-A43EFE2F5681}"/>
          </ac:picMkLst>
        </pc:picChg>
        <pc:picChg chg="del">
          <ac:chgData name="Rajaram Setty C V" userId="4f13ff2f356cbf5c" providerId="LiveId" clId="{FAAAA994-376A-4E04-96E9-E1BB11A892BB}" dt="2024-08-25T09:04:52.519" v="508" actId="478"/>
          <ac:picMkLst>
            <pc:docMk/>
            <pc:sldMk cId="274672547" sldId="265"/>
            <ac:picMk id="6" creationId="{4BC937CE-08E9-575C-CFF0-B545A5AC2F8F}"/>
          </ac:picMkLst>
        </pc:picChg>
        <pc:picChg chg="add mod">
          <ac:chgData name="Rajaram Setty C V" userId="4f13ff2f356cbf5c" providerId="LiveId" clId="{FAAAA994-376A-4E04-96E9-E1BB11A892BB}" dt="2024-08-25T09:11:57.033" v="581" actId="14100"/>
          <ac:picMkLst>
            <pc:docMk/>
            <pc:sldMk cId="274672547" sldId="265"/>
            <ac:picMk id="9" creationId="{FEDA6853-C978-249F-9828-8913A0076376}"/>
          </ac:picMkLst>
        </pc:picChg>
        <pc:picChg chg="add mod">
          <ac:chgData name="Rajaram Setty C V" userId="4f13ff2f356cbf5c" providerId="LiveId" clId="{FAAAA994-376A-4E04-96E9-E1BB11A892BB}" dt="2024-08-25T09:14:22.535" v="681" actId="14100"/>
          <ac:picMkLst>
            <pc:docMk/>
            <pc:sldMk cId="274672547" sldId="265"/>
            <ac:picMk id="12" creationId="{16D0D14D-BBC1-258B-C383-31C5262BB8C2}"/>
          </ac:picMkLst>
        </pc:picChg>
      </pc:sldChg>
      <pc:sldChg chg="del">
        <pc:chgData name="Rajaram Setty C V" userId="4f13ff2f356cbf5c" providerId="LiveId" clId="{FAAAA994-376A-4E04-96E9-E1BB11A892BB}" dt="2024-08-25T09:14:32.945" v="682" actId="2696"/>
        <pc:sldMkLst>
          <pc:docMk/>
          <pc:sldMk cId="1018113963" sldId="266"/>
        </pc:sldMkLst>
      </pc:sldChg>
      <pc:sldChg chg="del">
        <pc:chgData name="Rajaram Setty C V" userId="4f13ff2f356cbf5c" providerId="LiveId" clId="{FAAAA994-376A-4E04-96E9-E1BB11A892BB}" dt="2024-08-25T09:17:43.849" v="741" actId="47"/>
        <pc:sldMkLst>
          <pc:docMk/>
          <pc:sldMk cId="569553763" sldId="267"/>
        </pc:sldMkLst>
      </pc:sldChg>
      <pc:sldChg chg="modSp mod">
        <pc:chgData name="Rajaram Setty C V" userId="4f13ff2f356cbf5c" providerId="LiveId" clId="{FAAAA994-376A-4E04-96E9-E1BB11A892BB}" dt="2024-08-25T09:24:01.011" v="814" actId="20577"/>
        <pc:sldMkLst>
          <pc:docMk/>
          <pc:sldMk cId="2586607607" sldId="268"/>
        </pc:sldMkLst>
        <pc:spChg chg="mod">
          <ac:chgData name="Rajaram Setty C V" userId="4f13ff2f356cbf5c" providerId="LiveId" clId="{FAAAA994-376A-4E04-96E9-E1BB11A892BB}" dt="2024-08-25T09:24:01.011" v="814" actId="20577"/>
          <ac:spMkLst>
            <pc:docMk/>
            <pc:sldMk cId="2586607607" sldId="268"/>
            <ac:spMk id="2" creationId="{C16C0CFE-6F45-D348-4EB9-05664471D536}"/>
          </ac:spMkLst>
        </pc:spChg>
      </pc:sldChg>
      <pc:sldChg chg="modSp mod">
        <pc:chgData name="Rajaram Setty C V" userId="4f13ff2f356cbf5c" providerId="LiveId" clId="{FAAAA994-376A-4E04-96E9-E1BB11A892BB}" dt="2024-08-25T09:23:32.002" v="805" actId="20577"/>
        <pc:sldMkLst>
          <pc:docMk/>
          <pc:sldMk cId="1812282800" sldId="269"/>
        </pc:sldMkLst>
        <pc:spChg chg="mod">
          <ac:chgData name="Rajaram Setty C V" userId="4f13ff2f356cbf5c" providerId="LiveId" clId="{FAAAA994-376A-4E04-96E9-E1BB11A892BB}" dt="2024-08-25T09:23:32.002" v="805" actId="20577"/>
          <ac:spMkLst>
            <pc:docMk/>
            <pc:sldMk cId="1812282800" sldId="269"/>
            <ac:spMk id="2" creationId="{7013EE17-5410-5125-B3D5-D9FF94FD11D5}"/>
          </ac:spMkLst>
        </pc:spChg>
      </pc:sldChg>
      <pc:sldChg chg="del">
        <pc:chgData name="Rajaram Setty C V" userId="4f13ff2f356cbf5c" providerId="LiveId" clId="{FAAAA994-376A-4E04-96E9-E1BB11A892BB}" dt="2024-08-25T06:50:42.577" v="189" actId="2696"/>
        <pc:sldMkLst>
          <pc:docMk/>
          <pc:sldMk cId="790217449" sldId="270"/>
        </pc:sldMkLst>
      </pc:sldChg>
      <pc:sldChg chg="del">
        <pc:chgData name="Rajaram Setty C V" userId="4f13ff2f356cbf5c" providerId="LiveId" clId="{FAAAA994-376A-4E04-96E9-E1BB11A892BB}" dt="2024-08-25T09:17:51.120" v="746" actId="47"/>
        <pc:sldMkLst>
          <pc:docMk/>
          <pc:sldMk cId="1269416468" sldId="272"/>
        </pc:sldMkLst>
      </pc:sldChg>
      <pc:sldChg chg="addSp delSp modSp add mod">
        <pc:chgData name="Rajaram Setty C V" userId="4f13ff2f356cbf5c" providerId="LiveId" clId="{FAAAA994-376A-4E04-96E9-E1BB11A892BB}" dt="2024-08-25T08:51:50.100" v="334" actId="14100"/>
        <pc:sldMkLst>
          <pc:docMk/>
          <pc:sldMk cId="391181289" sldId="273"/>
        </pc:sldMkLst>
        <pc:spChg chg="mod">
          <ac:chgData name="Rajaram Setty C V" userId="4f13ff2f356cbf5c" providerId="LiveId" clId="{FAAAA994-376A-4E04-96E9-E1BB11A892BB}" dt="2024-08-25T07:09:55.101" v="289" actId="20577"/>
          <ac:spMkLst>
            <pc:docMk/>
            <pc:sldMk cId="391181289" sldId="273"/>
            <ac:spMk id="2" creationId="{C4C1A6EC-9DF8-128D-2036-0E5CC108AFF1}"/>
          </ac:spMkLst>
        </pc:spChg>
        <pc:picChg chg="add mod">
          <ac:chgData name="Rajaram Setty C V" userId="4f13ff2f356cbf5c" providerId="LiveId" clId="{FAAAA994-376A-4E04-96E9-E1BB11A892BB}" dt="2024-08-25T07:10:41.579" v="291" actId="1076"/>
          <ac:picMkLst>
            <pc:docMk/>
            <pc:sldMk cId="391181289" sldId="273"/>
            <ac:picMk id="4" creationId="{7C4AFD11-E67F-1D23-4348-C3C811D4D9C0}"/>
          </ac:picMkLst>
        </pc:picChg>
        <pc:picChg chg="del">
          <ac:chgData name="Rajaram Setty C V" userId="4f13ff2f356cbf5c" providerId="LiveId" clId="{FAAAA994-376A-4E04-96E9-E1BB11A892BB}" dt="2024-08-25T07:09:36.797" v="277" actId="478"/>
          <ac:picMkLst>
            <pc:docMk/>
            <pc:sldMk cId="391181289" sldId="273"/>
            <ac:picMk id="5" creationId="{510FA64E-9D94-203D-E3A0-9D9A3DD837AA}"/>
          </ac:picMkLst>
        </pc:picChg>
        <pc:picChg chg="add mod">
          <ac:chgData name="Rajaram Setty C V" userId="4f13ff2f356cbf5c" providerId="LiveId" clId="{FAAAA994-376A-4E04-96E9-E1BB11A892BB}" dt="2024-08-25T07:11:34.178" v="295" actId="14100"/>
          <ac:picMkLst>
            <pc:docMk/>
            <pc:sldMk cId="391181289" sldId="273"/>
            <ac:picMk id="7" creationId="{03C99975-1DBB-5075-2536-695444FCBB5B}"/>
          </ac:picMkLst>
        </pc:picChg>
        <pc:picChg chg="del">
          <ac:chgData name="Rajaram Setty C V" userId="4f13ff2f356cbf5c" providerId="LiveId" clId="{FAAAA994-376A-4E04-96E9-E1BB11A892BB}" dt="2024-08-25T07:09:37.738" v="278" actId="478"/>
          <ac:picMkLst>
            <pc:docMk/>
            <pc:sldMk cId="391181289" sldId="273"/>
            <ac:picMk id="9" creationId="{D6D05E74-FDD5-9859-37EA-3C6FF71DE2D3}"/>
          </ac:picMkLst>
        </pc:picChg>
        <pc:picChg chg="add del mod">
          <ac:chgData name="Rajaram Setty C V" userId="4f13ff2f356cbf5c" providerId="LiveId" clId="{FAAAA994-376A-4E04-96E9-E1BB11A892BB}" dt="2024-08-25T08:32:44.538" v="311" actId="478"/>
          <ac:picMkLst>
            <pc:docMk/>
            <pc:sldMk cId="391181289" sldId="273"/>
            <ac:picMk id="10" creationId="{06BAE42E-C9A3-B9EF-5C6F-AAA79CB87A5E}"/>
          </ac:picMkLst>
        </pc:picChg>
        <pc:picChg chg="del">
          <ac:chgData name="Rajaram Setty C V" userId="4f13ff2f356cbf5c" providerId="LiveId" clId="{FAAAA994-376A-4E04-96E9-E1BB11A892BB}" dt="2024-08-25T07:09:34.812" v="275" actId="478"/>
          <ac:picMkLst>
            <pc:docMk/>
            <pc:sldMk cId="391181289" sldId="273"/>
            <ac:picMk id="11" creationId="{816DFFF4-19D0-ED52-EA5C-BC259FE05BFD}"/>
          </ac:picMkLst>
        </pc:picChg>
        <pc:picChg chg="del">
          <ac:chgData name="Rajaram Setty C V" userId="4f13ff2f356cbf5c" providerId="LiveId" clId="{FAAAA994-376A-4E04-96E9-E1BB11A892BB}" dt="2024-08-25T07:09:35.790" v="276" actId="478"/>
          <ac:picMkLst>
            <pc:docMk/>
            <pc:sldMk cId="391181289" sldId="273"/>
            <ac:picMk id="13" creationId="{98A220E5-3A35-91D7-8DAE-1D8D166510C3}"/>
          </ac:picMkLst>
        </pc:picChg>
        <pc:picChg chg="add mod">
          <ac:chgData name="Rajaram Setty C V" userId="4f13ff2f356cbf5c" providerId="LiveId" clId="{FAAAA994-376A-4E04-96E9-E1BB11A892BB}" dt="2024-08-25T08:26:24.457" v="303" actId="1076"/>
          <ac:picMkLst>
            <pc:docMk/>
            <pc:sldMk cId="391181289" sldId="273"/>
            <ac:picMk id="14" creationId="{103F701D-BDEA-4D62-F8A6-D295CA0C61DA}"/>
          </ac:picMkLst>
        </pc:picChg>
        <pc:picChg chg="del">
          <ac:chgData name="Rajaram Setty C V" userId="4f13ff2f356cbf5c" providerId="LiveId" clId="{FAAAA994-376A-4E04-96E9-E1BB11A892BB}" dt="2024-08-25T07:09:33.758" v="274" actId="478"/>
          <ac:picMkLst>
            <pc:docMk/>
            <pc:sldMk cId="391181289" sldId="273"/>
            <ac:picMk id="15" creationId="{486F8BFA-1A08-BC28-FBA7-D7039F271A7B}"/>
          </ac:picMkLst>
        </pc:picChg>
        <pc:picChg chg="del">
          <ac:chgData name="Rajaram Setty C V" userId="4f13ff2f356cbf5c" providerId="LiveId" clId="{FAAAA994-376A-4E04-96E9-E1BB11A892BB}" dt="2024-08-25T07:09:32.678" v="273" actId="478"/>
          <ac:picMkLst>
            <pc:docMk/>
            <pc:sldMk cId="391181289" sldId="273"/>
            <ac:picMk id="17" creationId="{2AFB0B3E-459B-3945-A983-F49533EE5C44}"/>
          </ac:picMkLst>
        </pc:picChg>
        <pc:picChg chg="add del mod">
          <ac:chgData name="Rajaram Setty C V" userId="4f13ff2f356cbf5c" providerId="LiveId" clId="{FAAAA994-376A-4E04-96E9-E1BB11A892BB}" dt="2024-08-25T08:32:42.074" v="310" actId="478"/>
          <ac:picMkLst>
            <pc:docMk/>
            <pc:sldMk cId="391181289" sldId="273"/>
            <ac:picMk id="18" creationId="{01F7ABB9-99E6-95D2-308A-934741DD8FBD}"/>
          </ac:picMkLst>
        </pc:picChg>
        <pc:picChg chg="del">
          <ac:chgData name="Rajaram Setty C V" userId="4f13ff2f356cbf5c" providerId="LiveId" clId="{FAAAA994-376A-4E04-96E9-E1BB11A892BB}" dt="2024-08-25T07:09:39.170" v="279" actId="478"/>
          <ac:picMkLst>
            <pc:docMk/>
            <pc:sldMk cId="391181289" sldId="273"/>
            <ac:picMk id="19" creationId="{61EE2205-740C-2670-9288-E2FD81437E17}"/>
          </ac:picMkLst>
        </pc:picChg>
        <pc:picChg chg="del">
          <ac:chgData name="Rajaram Setty C V" userId="4f13ff2f356cbf5c" providerId="LiveId" clId="{FAAAA994-376A-4E04-96E9-E1BB11A892BB}" dt="2024-08-25T07:09:41.658" v="281" actId="478"/>
          <ac:picMkLst>
            <pc:docMk/>
            <pc:sldMk cId="391181289" sldId="273"/>
            <ac:picMk id="21" creationId="{7B66A957-8B22-FB9E-57C7-0559BF8F3AE8}"/>
          </ac:picMkLst>
        </pc:picChg>
        <pc:picChg chg="add mod">
          <ac:chgData name="Rajaram Setty C V" userId="4f13ff2f356cbf5c" providerId="LiveId" clId="{FAAAA994-376A-4E04-96E9-E1BB11A892BB}" dt="2024-08-25T08:33:16.162" v="314" actId="14100"/>
          <ac:picMkLst>
            <pc:docMk/>
            <pc:sldMk cId="391181289" sldId="273"/>
            <ac:picMk id="22" creationId="{6E35801D-BAB6-22FF-F75A-F1210D711A0E}"/>
          </ac:picMkLst>
        </pc:picChg>
        <pc:picChg chg="del">
          <ac:chgData name="Rajaram Setty C V" userId="4f13ff2f356cbf5c" providerId="LiveId" clId="{FAAAA994-376A-4E04-96E9-E1BB11A892BB}" dt="2024-08-25T07:09:40.380" v="280" actId="478"/>
          <ac:picMkLst>
            <pc:docMk/>
            <pc:sldMk cId="391181289" sldId="273"/>
            <ac:picMk id="23" creationId="{C0F9220E-8373-D0EE-6C83-98C35A45263F}"/>
          </ac:picMkLst>
        </pc:picChg>
        <pc:picChg chg="del">
          <ac:chgData name="Rajaram Setty C V" userId="4f13ff2f356cbf5c" providerId="LiveId" clId="{FAAAA994-376A-4E04-96E9-E1BB11A892BB}" dt="2024-08-25T07:09:42.706" v="282" actId="478"/>
          <ac:picMkLst>
            <pc:docMk/>
            <pc:sldMk cId="391181289" sldId="273"/>
            <ac:picMk id="25" creationId="{51D7E3B6-9063-63C6-236E-5BB5ECAD76A8}"/>
          </ac:picMkLst>
        </pc:picChg>
        <pc:picChg chg="add mod">
          <ac:chgData name="Rajaram Setty C V" userId="4f13ff2f356cbf5c" providerId="LiveId" clId="{FAAAA994-376A-4E04-96E9-E1BB11A892BB}" dt="2024-08-25T08:51:50.100" v="334" actId="14100"/>
          <ac:picMkLst>
            <pc:docMk/>
            <pc:sldMk cId="391181289" sldId="273"/>
            <ac:picMk id="26" creationId="{97EF3FD8-6395-584E-755D-C0B3AAAA9E35}"/>
          </ac:picMkLst>
        </pc:picChg>
        <pc:picChg chg="del">
          <ac:chgData name="Rajaram Setty C V" userId="4f13ff2f356cbf5c" providerId="LiveId" clId="{FAAAA994-376A-4E04-96E9-E1BB11A892BB}" dt="2024-08-25T07:09:31.543" v="272" actId="478"/>
          <ac:picMkLst>
            <pc:docMk/>
            <pc:sldMk cId="391181289" sldId="273"/>
            <ac:picMk id="27" creationId="{8C4CD6BE-75A2-9CCF-74DF-24AB54334CB5}"/>
          </ac:picMkLst>
        </pc:picChg>
        <pc:picChg chg="del">
          <ac:chgData name="Rajaram Setty C V" userId="4f13ff2f356cbf5c" providerId="LiveId" clId="{FAAAA994-376A-4E04-96E9-E1BB11A892BB}" dt="2024-08-25T07:09:30.404" v="271" actId="478"/>
          <ac:picMkLst>
            <pc:docMk/>
            <pc:sldMk cId="391181289" sldId="273"/>
            <ac:picMk id="29" creationId="{985491F2-86AA-D9ED-E729-3B5D4AE72860}"/>
          </ac:picMkLst>
        </pc:picChg>
        <pc:picChg chg="add del mod">
          <ac:chgData name="Rajaram Setty C V" userId="4f13ff2f356cbf5c" providerId="LiveId" clId="{FAAAA994-376A-4E04-96E9-E1BB11A892BB}" dt="2024-08-25T08:41:25.681" v="320" actId="478"/>
          <ac:picMkLst>
            <pc:docMk/>
            <pc:sldMk cId="391181289" sldId="273"/>
            <ac:picMk id="30" creationId="{24CF7D15-959C-91DD-9764-A1076A4966E1}"/>
          </ac:picMkLst>
        </pc:picChg>
        <pc:picChg chg="add mod">
          <ac:chgData name="Rajaram Setty C V" userId="4f13ff2f356cbf5c" providerId="LiveId" clId="{FAAAA994-376A-4E04-96E9-E1BB11A892BB}" dt="2024-08-25T08:41:35.911" v="322" actId="1076"/>
          <ac:picMkLst>
            <pc:docMk/>
            <pc:sldMk cId="391181289" sldId="273"/>
            <ac:picMk id="32" creationId="{02EE96F3-C9DC-AD20-E8B3-3E0BA992425C}"/>
          </ac:picMkLst>
        </pc:picChg>
        <pc:picChg chg="add mod">
          <ac:chgData name="Rajaram Setty C V" userId="4f13ff2f356cbf5c" providerId="LiveId" clId="{FAAAA994-376A-4E04-96E9-E1BB11A892BB}" dt="2024-08-25T08:42:11.558" v="327" actId="14100"/>
          <ac:picMkLst>
            <pc:docMk/>
            <pc:sldMk cId="391181289" sldId="273"/>
            <ac:picMk id="34" creationId="{0AAF6D6D-A681-B77A-339A-C44E71FE5D29}"/>
          </ac:picMkLst>
        </pc:picChg>
        <pc:picChg chg="add mod">
          <ac:chgData name="Rajaram Setty C V" userId="4f13ff2f356cbf5c" providerId="LiveId" clId="{FAAAA994-376A-4E04-96E9-E1BB11A892BB}" dt="2024-08-25T08:51:05.195" v="329" actId="1076"/>
          <ac:picMkLst>
            <pc:docMk/>
            <pc:sldMk cId="391181289" sldId="273"/>
            <ac:picMk id="36" creationId="{30B2BA37-BC34-239D-FFD8-6CCA18BDEEBE}"/>
          </ac:picMkLst>
        </pc:picChg>
        <pc:picChg chg="add mod">
          <ac:chgData name="Rajaram Setty C V" userId="4f13ff2f356cbf5c" providerId="LiveId" clId="{FAAAA994-376A-4E04-96E9-E1BB11A892BB}" dt="2024-08-25T08:51:42.871" v="333" actId="14100"/>
          <ac:picMkLst>
            <pc:docMk/>
            <pc:sldMk cId="391181289" sldId="273"/>
            <ac:picMk id="38" creationId="{1670D0E4-FB60-6739-61C9-529629D4FCC8}"/>
          </ac:picMkLst>
        </pc:picChg>
      </pc:sldChg>
    </pc:docChg>
  </pc:docChgLst>
  <pc:docChgLst>
    <pc:chgData name="Rajaram Setty C V" userId="4f13ff2f356cbf5c" providerId="LiveId" clId="{7F4A8783-8112-4FB1-BAD8-30A0312143CB}"/>
    <pc:docChg chg="undo redo custSel addSld delSld modSld sldOrd">
      <pc:chgData name="Rajaram Setty C V" userId="4f13ff2f356cbf5c" providerId="LiveId" clId="{7F4A8783-8112-4FB1-BAD8-30A0312143CB}" dt="2024-04-24T13:13:28.532" v="3740" actId="20577"/>
      <pc:docMkLst>
        <pc:docMk/>
      </pc:docMkLst>
      <pc:sldChg chg="addSp delSp modSp new mod modClrScheme chgLayout">
        <pc:chgData name="Rajaram Setty C V" userId="4f13ff2f356cbf5c" providerId="LiveId" clId="{7F4A8783-8112-4FB1-BAD8-30A0312143CB}" dt="2024-04-23T06:21:19.602" v="698" actId="14100"/>
        <pc:sldMkLst>
          <pc:docMk/>
          <pc:sldMk cId="4170483400" sldId="256"/>
        </pc:sldMkLst>
        <pc:spChg chg="del mod ord">
          <ac:chgData name="Rajaram Setty C V" userId="4f13ff2f356cbf5c" providerId="LiveId" clId="{7F4A8783-8112-4FB1-BAD8-30A0312143CB}" dt="2024-04-21T05:19:03.627" v="328" actId="700"/>
          <ac:spMkLst>
            <pc:docMk/>
            <pc:sldMk cId="4170483400" sldId="256"/>
            <ac:spMk id="2" creationId="{A1E001DA-71D1-1293-A953-C66EF285D48A}"/>
          </ac:spMkLst>
        </pc:spChg>
        <pc:spChg chg="del">
          <ac:chgData name="Rajaram Setty C V" userId="4f13ff2f356cbf5c" providerId="LiveId" clId="{7F4A8783-8112-4FB1-BAD8-30A0312143CB}" dt="2024-04-21T05:19:03.627" v="328" actId="700"/>
          <ac:spMkLst>
            <pc:docMk/>
            <pc:sldMk cId="4170483400" sldId="256"/>
            <ac:spMk id="3" creationId="{612B706F-34D1-FD7F-A00A-C3030380A7D6}"/>
          </ac:spMkLst>
        </pc:spChg>
        <pc:spChg chg="add mod ord">
          <ac:chgData name="Rajaram Setty C V" userId="4f13ff2f356cbf5c" providerId="LiveId" clId="{7F4A8783-8112-4FB1-BAD8-30A0312143CB}" dt="2024-04-23T06:16:36.915" v="679" actId="14100"/>
          <ac:spMkLst>
            <pc:docMk/>
            <pc:sldMk cId="4170483400" sldId="256"/>
            <ac:spMk id="4" creationId="{B6A91A6B-81CA-829F-677F-E44EF14F5FE3}"/>
          </ac:spMkLst>
        </pc:spChg>
        <pc:spChg chg="add mod">
          <ac:chgData name="Rajaram Setty C V" userId="4f13ff2f356cbf5c" providerId="LiveId" clId="{7F4A8783-8112-4FB1-BAD8-30A0312143CB}" dt="2024-04-23T06:21:19.602" v="698" actId="14100"/>
          <ac:spMkLst>
            <pc:docMk/>
            <pc:sldMk cId="4170483400" sldId="256"/>
            <ac:spMk id="13" creationId="{34E42C6C-33E5-5C70-8697-C10D90F4B6D0}"/>
          </ac:spMkLst>
        </pc:spChg>
        <pc:picChg chg="add del mod">
          <ac:chgData name="Rajaram Setty C V" userId="4f13ff2f356cbf5c" providerId="LiveId" clId="{7F4A8783-8112-4FB1-BAD8-30A0312143CB}" dt="2024-04-21T05:25:54.083" v="346" actId="478"/>
          <ac:picMkLst>
            <pc:docMk/>
            <pc:sldMk cId="4170483400" sldId="256"/>
            <ac:picMk id="6" creationId="{121A4F89-8137-FEE6-44B4-39A8EB76DE1A}"/>
          </ac:picMkLst>
        </pc:picChg>
        <pc:picChg chg="add del mod">
          <ac:chgData name="Rajaram Setty C V" userId="4f13ff2f356cbf5c" providerId="LiveId" clId="{7F4A8783-8112-4FB1-BAD8-30A0312143CB}" dt="2024-04-21T05:31:32.147" v="352" actId="478"/>
          <ac:picMkLst>
            <pc:docMk/>
            <pc:sldMk cId="4170483400" sldId="256"/>
            <ac:picMk id="8" creationId="{DB05893D-F4B8-C6E3-9746-624661AC19E2}"/>
          </ac:picMkLst>
        </pc:picChg>
        <pc:picChg chg="add mod">
          <ac:chgData name="Rajaram Setty C V" userId="4f13ff2f356cbf5c" providerId="LiveId" clId="{7F4A8783-8112-4FB1-BAD8-30A0312143CB}" dt="2024-04-21T05:32:16.731" v="360" actId="14100"/>
          <ac:picMkLst>
            <pc:docMk/>
            <pc:sldMk cId="4170483400" sldId="256"/>
            <ac:picMk id="10" creationId="{E350BA2E-6B33-7D6B-D9FE-D8C40633D0DB}"/>
          </ac:picMkLst>
        </pc:picChg>
        <pc:picChg chg="add mod">
          <ac:chgData name="Rajaram Setty C V" userId="4f13ff2f356cbf5c" providerId="LiveId" clId="{7F4A8783-8112-4FB1-BAD8-30A0312143CB}" dt="2024-04-21T05:33:06.609" v="365" actId="14100"/>
          <ac:picMkLst>
            <pc:docMk/>
            <pc:sldMk cId="4170483400" sldId="256"/>
            <ac:picMk id="12" creationId="{0AB2F925-D2AD-4A35-8084-6CA4FBF11B13}"/>
          </ac:picMkLst>
        </pc:picChg>
      </pc:sldChg>
      <pc:sldChg chg="addSp delSp modSp new mod modNotesTx">
        <pc:chgData name="Rajaram Setty C V" userId="4f13ff2f356cbf5c" providerId="LiveId" clId="{7F4A8783-8112-4FB1-BAD8-30A0312143CB}" dt="2024-04-23T06:41:40.616" v="796" actId="108"/>
        <pc:sldMkLst>
          <pc:docMk/>
          <pc:sldMk cId="3379106999" sldId="257"/>
        </pc:sldMkLst>
        <pc:spChg chg="mod">
          <ac:chgData name="Rajaram Setty C V" userId="4f13ff2f356cbf5c" providerId="LiveId" clId="{7F4A8783-8112-4FB1-BAD8-30A0312143CB}" dt="2024-04-23T06:17:14.389" v="686" actId="108"/>
          <ac:spMkLst>
            <pc:docMk/>
            <pc:sldMk cId="3379106999" sldId="257"/>
            <ac:spMk id="2" creationId="{84E17978-DF16-847D-AC35-926BE9D3C74A}"/>
          </ac:spMkLst>
        </pc:spChg>
        <pc:spChg chg="add mod">
          <ac:chgData name="Rajaram Setty C V" userId="4f13ff2f356cbf5c" providerId="LiveId" clId="{7F4A8783-8112-4FB1-BAD8-30A0312143CB}" dt="2024-04-23T06:41:40.616" v="796" actId="108"/>
          <ac:spMkLst>
            <pc:docMk/>
            <pc:sldMk cId="3379106999" sldId="257"/>
            <ac:spMk id="3" creationId="{379D722B-A379-5DD8-FA71-14C8E68EA136}"/>
          </ac:spMkLst>
        </pc:spChg>
        <pc:spChg chg="add del mod">
          <ac:chgData name="Rajaram Setty C V" userId="4f13ff2f356cbf5c" providerId="LiveId" clId="{7F4A8783-8112-4FB1-BAD8-30A0312143CB}" dt="2024-04-21T05:09:27.618" v="26"/>
          <ac:spMkLst>
            <pc:docMk/>
            <pc:sldMk cId="3379106999" sldId="257"/>
            <ac:spMk id="7" creationId="{C252AB74-85D6-A0E4-482F-92538B695E93}"/>
          </ac:spMkLst>
        </pc:spChg>
        <pc:spChg chg="add del mod">
          <ac:chgData name="Rajaram Setty C V" userId="4f13ff2f356cbf5c" providerId="LiveId" clId="{7F4A8783-8112-4FB1-BAD8-30A0312143CB}" dt="2024-04-23T06:20:33.766" v="694" actId="21"/>
          <ac:spMkLst>
            <pc:docMk/>
            <pc:sldMk cId="3379106999" sldId="257"/>
            <ac:spMk id="8" creationId="{045BAC1A-74D3-516B-AABC-13ADD79F18C8}"/>
          </ac:spMkLst>
        </pc:spChg>
        <pc:picChg chg="add del mod">
          <ac:chgData name="Rajaram Setty C V" userId="4f13ff2f356cbf5c" providerId="LiveId" clId="{7F4A8783-8112-4FB1-BAD8-30A0312143CB}" dt="2024-04-21T05:42:26.041" v="647" actId="478"/>
          <ac:picMkLst>
            <pc:docMk/>
            <pc:sldMk cId="3379106999" sldId="257"/>
            <ac:picMk id="4" creationId="{34D64F4B-EDFD-E901-17D8-74BC20FA6E88}"/>
          </ac:picMkLst>
        </pc:picChg>
        <pc:picChg chg="add del mod">
          <ac:chgData name="Rajaram Setty C V" userId="4f13ff2f356cbf5c" providerId="LiveId" clId="{7F4A8783-8112-4FB1-BAD8-30A0312143CB}" dt="2024-04-21T05:41:42.147" v="641" actId="478"/>
          <ac:picMkLst>
            <pc:docMk/>
            <pc:sldMk cId="3379106999" sldId="257"/>
            <ac:picMk id="6" creationId="{9D1053EC-39D7-5232-1326-8684F0EA167D}"/>
          </ac:picMkLst>
        </pc:picChg>
        <pc:picChg chg="add mod">
          <ac:chgData name="Rajaram Setty C V" userId="4f13ff2f356cbf5c" providerId="LiveId" clId="{7F4A8783-8112-4FB1-BAD8-30A0312143CB}" dt="2024-04-21T05:42:23.070" v="646" actId="14100"/>
          <ac:picMkLst>
            <pc:docMk/>
            <pc:sldMk cId="3379106999" sldId="257"/>
            <ac:picMk id="10" creationId="{32252231-71DB-6B1E-7928-B577C8305C46}"/>
          </ac:picMkLst>
        </pc:picChg>
        <pc:picChg chg="add mod">
          <ac:chgData name="Rajaram Setty C V" userId="4f13ff2f356cbf5c" providerId="LiveId" clId="{7F4A8783-8112-4FB1-BAD8-30A0312143CB}" dt="2024-04-23T06:18:17.750" v="690" actId="14100"/>
          <ac:picMkLst>
            <pc:docMk/>
            <pc:sldMk cId="3379106999" sldId="257"/>
            <ac:picMk id="12" creationId="{9C8E24B8-8E49-FC40-E9F5-9C1711DBD71F}"/>
          </ac:picMkLst>
        </pc:picChg>
      </pc:sldChg>
      <pc:sldChg chg="addSp modSp new mod">
        <pc:chgData name="Rajaram Setty C V" userId="4f13ff2f356cbf5c" providerId="LiveId" clId="{7F4A8783-8112-4FB1-BAD8-30A0312143CB}" dt="2024-04-23T07:12:06.016" v="1212" actId="20577"/>
        <pc:sldMkLst>
          <pc:docMk/>
          <pc:sldMk cId="426304154" sldId="258"/>
        </pc:sldMkLst>
        <pc:spChg chg="mod">
          <ac:chgData name="Rajaram Setty C V" userId="4f13ff2f356cbf5c" providerId="LiveId" clId="{7F4A8783-8112-4FB1-BAD8-30A0312143CB}" dt="2024-04-23T06:31:20.656" v="742" actId="14100"/>
          <ac:spMkLst>
            <pc:docMk/>
            <pc:sldMk cId="426304154" sldId="258"/>
            <ac:spMk id="2" creationId="{ACAF5BCD-46F8-B509-849B-9CBB9F6A8F9B}"/>
          </ac:spMkLst>
        </pc:spChg>
        <pc:spChg chg="add mod">
          <ac:chgData name="Rajaram Setty C V" userId="4f13ff2f356cbf5c" providerId="LiveId" clId="{7F4A8783-8112-4FB1-BAD8-30A0312143CB}" dt="2024-04-23T07:12:06.016" v="1212" actId="20577"/>
          <ac:spMkLst>
            <pc:docMk/>
            <pc:sldMk cId="426304154" sldId="258"/>
            <ac:spMk id="6" creationId="{7075708E-0CBB-5ADF-CE54-CE8C636995FE}"/>
          </ac:spMkLst>
        </pc:spChg>
        <pc:picChg chg="add mod">
          <ac:chgData name="Rajaram Setty C V" userId="4f13ff2f356cbf5c" providerId="LiveId" clId="{7F4A8783-8112-4FB1-BAD8-30A0312143CB}" dt="2024-04-23T06:31:57.997" v="748" actId="14100"/>
          <ac:picMkLst>
            <pc:docMk/>
            <pc:sldMk cId="426304154" sldId="258"/>
            <ac:picMk id="4" creationId="{102EE7C8-4065-0CA3-B451-AA228990F261}"/>
          </ac:picMkLst>
        </pc:picChg>
        <pc:picChg chg="add mod">
          <ac:chgData name="Rajaram Setty C V" userId="4f13ff2f356cbf5c" providerId="LiveId" clId="{7F4A8783-8112-4FB1-BAD8-30A0312143CB}" dt="2024-04-23T06:39:38.083" v="752" actId="14100"/>
          <ac:picMkLst>
            <pc:docMk/>
            <pc:sldMk cId="426304154" sldId="258"/>
            <ac:picMk id="5" creationId="{EA668715-B44F-1BE6-2CDF-A122A509F94F}"/>
          </ac:picMkLst>
        </pc:picChg>
      </pc:sldChg>
      <pc:sldChg chg="addSp delSp modSp new mod">
        <pc:chgData name="Rajaram Setty C V" userId="4f13ff2f356cbf5c" providerId="LiveId" clId="{7F4A8783-8112-4FB1-BAD8-30A0312143CB}" dt="2024-04-23T07:11:08.886" v="1200" actId="20577"/>
        <pc:sldMkLst>
          <pc:docMk/>
          <pc:sldMk cId="2670275568" sldId="259"/>
        </pc:sldMkLst>
        <pc:spChg chg="mod">
          <ac:chgData name="Rajaram Setty C V" userId="4f13ff2f356cbf5c" providerId="LiveId" clId="{7F4A8783-8112-4FB1-BAD8-30A0312143CB}" dt="2024-04-23T06:52:34.121" v="1085" actId="14100"/>
          <ac:spMkLst>
            <pc:docMk/>
            <pc:sldMk cId="2670275568" sldId="259"/>
            <ac:spMk id="2" creationId="{271074B4-1181-4C53-4D46-7CB9238EF984}"/>
          </ac:spMkLst>
        </pc:spChg>
        <pc:spChg chg="add mod">
          <ac:chgData name="Rajaram Setty C V" userId="4f13ff2f356cbf5c" providerId="LiveId" clId="{7F4A8783-8112-4FB1-BAD8-30A0312143CB}" dt="2024-04-23T07:07:41.654" v="1101" actId="767"/>
          <ac:spMkLst>
            <pc:docMk/>
            <pc:sldMk cId="2670275568" sldId="259"/>
            <ac:spMk id="6" creationId="{C64FA937-AE88-C57E-4DBE-3BE4C14FF32A}"/>
          </ac:spMkLst>
        </pc:spChg>
        <pc:spChg chg="add del mod">
          <ac:chgData name="Rajaram Setty C V" userId="4f13ff2f356cbf5c" providerId="LiveId" clId="{7F4A8783-8112-4FB1-BAD8-30A0312143CB}" dt="2024-04-23T07:11:08.886" v="1200" actId="20577"/>
          <ac:spMkLst>
            <pc:docMk/>
            <pc:sldMk cId="2670275568" sldId="259"/>
            <ac:spMk id="7" creationId="{1A767F86-8F6D-3698-0FAE-0A4122313810}"/>
          </ac:spMkLst>
        </pc:spChg>
        <pc:picChg chg="add mod">
          <ac:chgData name="Rajaram Setty C V" userId="4f13ff2f356cbf5c" providerId="LiveId" clId="{7F4A8783-8112-4FB1-BAD8-30A0312143CB}" dt="2024-04-23T07:07:01.792" v="1100" actId="14100"/>
          <ac:picMkLst>
            <pc:docMk/>
            <pc:sldMk cId="2670275568" sldId="259"/>
            <ac:picMk id="3" creationId="{43189BE3-265E-56EC-4402-FA97C28285C6}"/>
          </ac:picMkLst>
        </pc:picChg>
        <pc:picChg chg="add mod">
          <ac:chgData name="Rajaram Setty C V" userId="4f13ff2f356cbf5c" providerId="LiveId" clId="{7F4A8783-8112-4FB1-BAD8-30A0312143CB}" dt="2024-04-23T07:06:45.794" v="1098" actId="1076"/>
          <ac:picMkLst>
            <pc:docMk/>
            <pc:sldMk cId="2670275568" sldId="259"/>
            <ac:picMk id="5" creationId="{26DA644A-F056-D7C4-1F3A-E15F56BC7415}"/>
          </ac:picMkLst>
        </pc:picChg>
      </pc:sldChg>
      <pc:sldChg chg="new del">
        <pc:chgData name="Rajaram Setty C V" userId="4f13ff2f356cbf5c" providerId="LiveId" clId="{7F4A8783-8112-4FB1-BAD8-30A0312143CB}" dt="2024-04-23T06:51:40.995" v="1056" actId="47"/>
        <pc:sldMkLst>
          <pc:docMk/>
          <pc:sldMk cId="3133368232" sldId="259"/>
        </pc:sldMkLst>
      </pc:sldChg>
      <pc:sldChg chg="addSp modSp new mod ord">
        <pc:chgData name="Rajaram Setty C V" userId="4f13ff2f356cbf5c" providerId="LiveId" clId="{7F4A8783-8112-4FB1-BAD8-30A0312143CB}" dt="2024-04-23T08:02:08.166" v="1585" actId="20577"/>
        <pc:sldMkLst>
          <pc:docMk/>
          <pc:sldMk cId="348985967" sldId="260"/>
        </pc:sldMkLst>
        <pc:spChg chg="mod">
          <ac:chgData name="Rajaram Setty C V" userId="4f13ff2f356cbf5c" providerId="LiveId" clId="{7F4A8783-8112-4FB1-BAD8-30A0312143CB}" dt="2024-04-23T07:23:39.771" v="1229" actId="14100"/>
          <ac:spMkLst>
            <pc:docMk/>
            <pc:sldMk cId="348985967" sldId="260"/>
            <ac:spMk id="2" creationId="{C4C1A6EC-9DF8-128D-2036-0E5CC108AFF1}"/>
          </ac:spMkLst>
        </pc:spChg>
        <pc:spChg chg="add mod">
          <ac:chgData name="Rajaram Setty C V" userId="4f13ff2f356cbf5c" providerId="LiveId" clId="{7F4A8783-8112-4FB1-BAD8-30A0312143CB}" dt="2024-04-23T08:02:08.166" v="1585" actId="20577"/>
          <ac:spMkLst>
            <pc:docMk/>
            <pc:sldMk cId="348985967" sldId="260"/>
            <ac:spMk id="7" creationId="{9B46129F-DA5E-F742-26FD-E28818E23BD6}"/>
          </ac:spMkLst>
        </pc:spChg>
        <pc:picChg chg="add mod">
          <ac:chgData name="Rajaram Setty C V" userId="4f13ff2f356cbf5c" providerId="LiveId" clId="{7F4A8783-8112-4FB1-BAD8-30A0312143CB}" dt="2024-04-23T07:53:59.350" v="1288" actId="14100"/>
          <ac:picMkLst>
            <pc:docMk/>
            <pc:sldMk cId="348985967" sldId="260"/>
            <ac:picMk id="4" creationId="{106F5EAE-9870-0B77-DE7B-A6639E4D0B38}"/>
          </ac:picMkLst>
        </pc:picChg>
        <pc:picChg chg="add mod">
          <ac:chgData name="Rajaram Setty C V" userId="4f13ff2f356cbf5c" providerId="LiveId" clId="{7F4A8783-8112-4FB1-BAD8-30A0312143CB}" dt="2024-04-23T07:54:58.596" v="1293" actId="14100"/>
          <ac:picMkLst>
            <pc:docMk/>
            <pc:sldMk cId="348985967" sldId="260"/>
            <ac:picMk id="6" creationId="{E2BC5E7D-7EA3-A6DC-6C7C-9E4181109C63}"/>
          </ac:picMkLst>
        </pc:picChg>
      </pc:sldChg>
      <pc:sldChg chg="addSp modSp new mod">
        <pc:chgData name="Rajaram Setty C V" userId="4f13ff2f356cbf5c" providerId="LiveId" clId="{7F4A8783-8112-4FB1-BAD8-30A0312143CB}" dt="2024-04-23T09:16:35.869" v="1683" actId="108"/>
        <pc:sldMkLst>
          <pc:docMk/>
          <pc:sldMk cId="1032142683" sldId="261"/>
        </pc:sldMkLst>
        <pc:spChg chg="mod">
          <ac:chgData name="Rajaram Setty C V" userId="4f13ff2f356cbf5c" providerId="LiveId" clId="{7F4A8783-8112-4FB1-BAD8-30A0312143CB}" dt="2024-04-23T07:25:03.939" v="1247" actId="27636"/>
          <ac:spMkLst>
            <pc:docMk/>
            <pc:sldMk cId="1032142683" sldId="261"/>
            <ac:spMk id="2" creationId="{652AC7CD-CA39-A572-91CD-8507E84177FA}"/>
          </ac:spMkLst>
        </pc:spChg>
        <pc:spChg chg="add mod">
          <ac:chgData name="Rajaram Setty C V" userId="4f13ff2f356cbf5c" providerId="LiveId" clId="{7F4A8783-8112-4FB1-BAD8-30A0312143CB}" dt="2024-04-23T09:16:35.869" v="1683" actId="108"/>
          <ac:spMkLst>
            <pc:docMk/>
            <pc:sldMk cId="1032142683" sldId="261"/>
            <ac:spMk id="7" creationId="{71CDB93F-1B0B-AA47-1C73-B516E3B11BBD}"/>
          </ac:spMkLst>
        </pc:spChg>
        <pc:picChg chg="add mod">
          <ac:chgData name="Rajaram Setty C V" userId="4f13ff2f356cbf5c" providerId="LiveId" clId="{7F4A8783-8112-4FB1-BAD8-30A0312143CB}" dt="2024-04-23T09:14:11.025" v="1608" actId="14100"/>
          <ac:picMkLst>
            <pc:docMk/>
            <pc:sldMk cId="1032142683" sldId="261"/>
            <ac:picMk id="4" creationId="{3E944048-4E0F-CF04-A02B-62EFF5CF5698}"/>
          </ac:picMkLst>
        </pc:picChg>
        <pc:picChg chg="add mod">
          <ac:chgData name="Rajaram Setty C V" userId="4f13ff2f356cbf5c" providerId="LiveId" clId="{7F4A8783-8112-4FB1-BAD8-30A0312143CB}" dt="2024-04-23T09:14:49.987" v="1613" actId="14100"/>
          <ac:picMkLst>
            <pc:docMk/>
            <pc:sldMk cId="1032142683" sldId="261"/>
            <ac:picMk id="6" creationId="{76C445E8-854D-D164-227C-1F3C062D51A0}"/>
          </ac:picMkLst>
        </pc:picChg>
      </pc:sldChg>
      <pc:sldChg chg="new del">
        <pc:chgData name="Rajaram Setty C V" userId="4f13ff2f356cbf5c" providerId="LiveId" clId="{7F4A8783-8112-4FB1-BAD8-30A0312143CB}" dt="2024-04-23T07:23:59.574" v="1231" actId="680"/>
        <pc:sldMkLst>
          <pc:docMk/>
          <pc:sldMk cId="2023357058" sldId="261"/>
        </pc:sldMkLst>
      </pc:sldChg>
      <pc:sldChg chg="addSp modSp new mod ord">
        <pc:chgData name="Rajaram Setty C V" userId="4f13ff2f356cbf5c" providerId="LiveId" clId="{7F4A8783-8112-4FB1-BAD8-30A0312143CB}" dt="2024-04-23T07:29:51.224" v="1282"/>
        <pc:sldMkLst>
          <pc:docMk/>
          <pc:sldMk cId="1533233232" sldId="262"/>
        </pc:sldMkLst>
        <pc:spChg chg="mod">
          <ac:chgData name="Rajaram Setty C V" userId="4f13ff2f356cbf5c" providerId="LiveId" clId="{7F4A8783-8112-4FB1-BAD8-30A0312143CB}" dt="2024-04-23T07:27:10.316" v="1255" actId="122"/>
          <ac:spMkLst>
            <pc:docMk/>
            <pc:sldMk cId="1533233232" sldId="262"/>
            <ac:spMk id="2" creationId="{839B4030-5FB1-23B7-9A11-5EFC77FE3250}"/>
          </ac:spMkLst>
        </pc:spChg>
        <pc:spChg chg="add mod">
          <ac:chgData name="Rajaram Setty C V" userId="4f13ff2f356cbf5c" providerId="LiveId" clId="{7F4A8783-8112-4FB1-BAD8-30A0312143CB}" dt="2024-04-23T07:28:58.167" v="1279" actId="108"/>
          <ac:spMkLst>
            <pc:docMk/>
            <pc:sldMk cId="1533233232" sldId="262"/>
            <ac:spMk id="5" creationId="{FEC41419-E9E6-8220-4101-EE866A409137}"/>
          </ac:spMkLst>
        </pc:spChg>
        <pc:picChg chg="add mod">
          <ac:chgData name="Rajaram Setty C V" userId="4f13ff2f356cbf5c" providerId="LiveId" clId="{7F4A8783-8112-4FB1-BAD8-30A0312143CB}" dt="2024-04-23T07:29:10.365" v="1280" actId="14100"/>
          <ac:picMkLst>
            <pc:docMk/>
            <pc:sldMk cId="1533233232" sldId="262"/>
            <ac:picMk id="3" creationId="{F96504BC-D3C5-F191-F007-4B09B6BBA2FC}"/>
          </ac:picMkLst>
        </pc:picChg>
        <pc:picChg chg="add mod">
          <ac:chgData name="Rajaram Setty C V" userId="4f13ff2f356cbf5c" providerId="LiveId" clId="{7F4A8783-8112-4FB1-BAD8-30A0312143CB}" dt="2024-04-23T07:27:48.141" v="1260"/>
          <ac:picMkLst>
            <pc:docMk/>
            <pc:sldMk cId="1533233232" sldId="262"/>
            <ac:picMk id="4" creationId="{005E9C7F-64DC-7FDA-B4F6-BDA203EA5016}"/>
          </ac:picMkLst>
        </pc:picChg>
      </pc:sldChg>
      <pc:sldChg chg="addSp modSp new mod ord">
        <pc:chgData name="Rajaram Setty C V" userId="4f13ff2f356cbf5c" providerId="LiveId" clId="{7F4A8783-8112-4FB1-BAD8-30A0312143CB}" dt="2024-04-23T10:42:34.982" v="2800" actId="20577"/>
        <pc:sldMkLst>
          <pc:docMk/>
          <pc:sldMk cId="1908375644" sldId="263"/>
        </pc:sldMkLst>
        <pc:spChg chg="mod">
          <ac:chgData name="Rajaram Setty C V" userId="4f13ff2f356cbf5c" providerId="LiveId" clId="{7F4A8783-8112-4FB1-BAD8-30A0312143CB}" dt="2024-04-23T08:04:42.678" v="1602" actId="27636"/>
          <ac:spMkLst>
            <pc:docMk/>
            <pc:sldMk cId="1908375644" sldId="263"/>
            <ac:spMk id="2" creationId="{270C2DFA-1443-A541-B20C-08DBDFC585D8}"/>
          </ac:spMkLst>
        </pc:spChg>
        <pc:spChg chg="add mod">
          <ac:chgData name="Rajaram Setty C V" userId="4f13ff2f356cbf5c" providerId="LiveId" clId="{7F4A8783-8112-4FB1-BAD8-30A0312143CB}" dt="2024-04-23T10:42:34.982" v="2800" actId="20577"/>
          <ac:spMkLst>
            <pc:docMk/>
            <pc:sldMk cId="1908375644" sldId="263"/>
            <ac:spMk id="7" creationId="{62FEB37F-7AB5-9A75-1BB8-51F0BB8EDF2D}"/>
          </ac:spMkLst>
        </pc:spChg>
        <pc:picChg chg="add mod">
          <ac:chgData name="Rajaram Setty C V" userId="4f13ff2f356cbf5c" providerId="LiveId" clId="{7F4A8783-8112-4FB1-BAD8-30A0312143CB}" dt="2024-04-23T10:36:23.569" v="2560" actId="14100"/>
          <ac:picMkLst>
            <pc:docMk/>
            <pc:sldMk cId="1908375644" sldId="263"/>
            <ac:picMk id="4" creationId="{7542164E-73A7-AE8C-AA40-F32154785D89}"/>
          </ac:picMkLst>
        </pc:picChg>
        <pc:picChg chg="add mod">
          <ac:chgData name="Rajaram Setty C V" userId="4f13ff2f356cbf5c" providerId="LiveId" clId="{7F4A8783-8112-4FB1-BAD8-30A0312143CB}" dt="2024-04-23T10:36:52.433" v="2564" actId="14100"/>
          <ac:picMkLst>
            <pc:docMk/>
            <pc:sldMk cId="1908375644" sldId="263"/>
            <ac:picMk id="6" creationId="{9C4D7CFA-BF56-428A-6F58-E849FB186B14}"/>
          </ac:picMkLst>
        </pc:picChg>
      </pc:sldChg>
      <pc:sldChg chg="addSp modSp new mod ord">
        <pc:chgData name="Rajaram Setty C V" userId="4f13ff2f356cbf5c" providerId="LiveId" clId="{7F4A8783-8112-4FB1-BAD8-30A0312143CB}" dt="2024-04-23T09:26:36.225" v="1861" actId="20577"/>
        <pc:sldMkLst>
          <pc:docMk/>
          <pc:sldMk cId="2166905573" sldId="264"/>
        </pc:sldMkLst>
        <pc:spChg chg="mod">
          <ac:chgData name="Rajaram Setty C V" userId="4f13ff2f356cbf5c" providerId="LiveId" clId="{7F4A8783-8112-4FB1-BAD8-30A0312143CB}" dt="2024-04-23T09:18:00.466" v="1701" actId="14100"/>
          <ac:spMkLst>
            <pc:docMk/>
            <pc:sldMk cId="2166905573" sldId="264"/>
            <ac:spMk id="2" creationId="{1DFBA2C6-84A7-FCEE-31BD-D81DA2905536}"/>
          </ac:spMkLst>
        </pc:spChg>
        <pc:spChg chg="add mod">
          <ac:chgData name="Rajaram Setty C V" userId="4f13ff2f356cbf5c" providerId="LiveId" clId="{7F4A8783-8112-4FB1-BAD8-30A0312143CB}" dt="2024-04-23T09:26:36.225" v="1861" actId="20577"/>
          <ac:spMkLst>
            <pc:docMk/>
            <pc:sldMk cId="2166905573" sldId="264"/>
            <ac:spMk id="7" creationId="{254EA280-D5A1-913B-3EF0-D03AEC61F4B4}"/>
          </ac:spMkLst>
        </pc:spChg>
        <pc:picChg chg="add mod">
          <ac:chgData name="Rajaram Setty C V" userId="4f13ff2f356cbf5c" providerId="LiveId" clId="{7F4A8783-8112-4FB1-BAD8-30A0312143CB}" dt="2024-04-23T09:22:14.692" v="1707" actId="14100"/>
          <ac:picMkLst>
            <pc:docMk/>
            <pc:sldMk cId="2166905573" sldId="264"/>
            <ac:picMk id="4" creationId="{AAE15890-EB39-AE87-A32C-2623DD2E33E8}"/>
          </ac:picMkLst>
        </pc:picChg>
        <pc:picChg chg="add mod">
          <ac:chgData name="Rajaram Setty C V" userId="4f13ff2f356cbf5c" providerId="LiveId" clId="{7F4A8783-8112-4FB1-BAD8-30A0312143CB}" dt="2024-04-23T09:22:44.711" v="1710" actId="14100"/>
          <ac:picMkLst>
            <pc:docMk/>
            <pc:sldMk cId="2166905573" sldId="264"/>
            <ac:picMk id="6" creationId="{FE7C213F-9F8D-8393-EA5C-B607CA2ED9A5}"/>
          </ac:picMkLst>
        </pc:picChg>
      </pc:sldChg>
      <pc:sldChg chg="addSp modSp new mod ord">
        <pc:chgData name="Rajaram Setty C V" userId="4f13ff2f356cbf5c" providerId="LiveId" clId="{7F4A8783-8112-4FB1-BAD8-30A0312143CB}" dt="2024-04-23T09:35:46.732" v="2086" actId="20577"/>
        <pc:sldMkLst>
          <pc:docMk/>
          <pc:sldMk cId="274672547" sldId="265"/>
        </pc:sldMkLst>
        <pc:spChg chg="mod">
          <ac:chgData name="Rajaram Setty C V" userId="4f13ff2f356cbf5c" providerId="LiveId" clId="{7F4A8783-8112-4FB1-BAD8-30A0312143CB}" dt="2024-04-23T09:31:37.536" v="1884" actId="122"/>
          <ac:spMkLst>
            <pc:docMk/>
            <pc:sldMk cId="274672547" sldId="265"/>
            <ac:spMk id="2" creationId="{20762333-79DA-84C4-C1A9-0F6E0834A0E6}"/>
          </ac:spMkLst>
        </pc:spChg>
        <pc:spChg chg="add mod">
          <ac:chgData name="Rajaram Setty C V" userId="4f13ff2f356cbf5c" providerId="LiveId" clId="{7F4A8783-8112-4FB1-BAD8-30A0312143CB}" dt="2024-04-23T09:35:46.732" v="2086" actId="20577"/>
          <ac:spMkLst>
            <pc:docMk/>
            <pc:sldMk cId="274672547" sldId="265"/>
            <ac:spMk id="7" creationId="{0FFCD86E-7A50-913F-22FE-6040CEB32BDD}"/>
          </ac:spMkLst>
        </pc:spChg>
        <pc:picChg chg="add mod">
          <ac:chgData name="Rajaram Setty C V" userId="4f13ff2f356cbf5c" providerId="LiveId" clId="{7F4A8783-8112-4FB1-BAD8-30A0312143CB}" dt="2024-04-23T09:32:14.778" v="1889" actId="14100"/>
          <ac:picMkLst>
            <pc:docMk/>
            <pc:sldMk cId="274672547" sldId="265"/>
            <ac:picMk id="4" creationId="{CFA8750F-6B20-08C6-E043-3FF3F0409D4D}"/>
          </ac:picMkLst>
        </pc:picChg>
        <pc:picChg chg="add mod">
          <ac:chgData name="Rajaram Setty C V" userId="4f13ff2f356cbf5c" providerId="LiveId" clId="{7F4A8783-8112-4FB1-BAD8-30A0312143CB}" dt="2024-04-23T09:32:41.057" v="1892" actId="14100"/>
          <ac:picMkLst>
            <pc:docMk/>
            <pc:sldMk cId="274672547" sldId="265"/>
            <ac:picMk id="6" creationId="{4BC937CE-08E9-575C-CFF0-B545A5AC2F8F}"/>
          </ac:picMkLst>
        </pc:picChg>
      </pc:sldChg>
      <pc:sldChg chg="addSp delSp modSp new mod">
        <pc:chgData name="Rajaram Setty C V" userId="4f13ff2f356cbf5c" providerId="LiveId" clId="{7F4A8783-8112-4FB1-BAD8-30A0312143CB}" dt="2024-04-23T09:47:41.800" v="2361" actId="108"/>
        <pc:sldMkLst>
          <pc:docMk/>
          <pc:sldMk cId="1018113963" sldId="266"/>
        </pc:sldMkLst>
        <pc:spChg chg="mod">
          <ac:chgData name="Rajaram Setty C V" userId="4f13ff2f356cbf5c" providerId="LiveId" clId="{7F4A8783-8112-4FB1-BAD8-30A0312143CB}" dt="2024-04-23T09:41:59.127" v="2106" actId="27636"/>
          <ac:spMkLst>
            <pc:docMk/>
            <pc:sldMk cId="1018113963" sldId="266"/>
            <ac:spMk id="2" creationId="{F96DFFDC-95E9-337B-D443-C8012E0FA184}"/>
          </ac:spMkLst>
        </pc:spChg>
        <pc:spChg chg="add mod">
          <ac:chgData name="Rajaram Setty C V" userId="4f13ff2f356cbf5c" providerId="LiveId" clId="{7F4A8783-8112-4FB1-BAD8-30A0312143CB}" dt="2024-04-23T09:47:41.800" v="2361" actId="108"/>
          <ac:spMkLst>
            <pc:docMk/>
            <pc:sldMk cId="1018113963" sldId="266"/>
            <ac:spMk id="9" creationId="{71541595-CA82-CFB6-2426-5B6EE0BC2D62}"/>
          </ac:spMkLst>
        </pc:spChg>
        <pc:picChg chg="add del">
          <ac:chgData name="Rajaram Setty C V" userId="4f13ff2f356cbf5c" providerId="LiveId" clId="{7F4A8783-8112-4FB1-BAD8-30A0312143CB}" dt="2024-04-23T09:40:51.657" v="2089" actId="478"/>
          <ac:picMkLst>
            <pc:docMk/>
            <pc:sldMk cId="1018113963" sldId="266"/>
            <ac:picMk id="4" creationId="{CDE19ABF-2611-5C5D-F38B-832BE80720EA}"/>
          </ac:picMkLst>
        </pc:picChg>
        <pc:picChg chg="add mod">
          <ac:chgData name="Rajaram Setty C V" userId="4f13ff2f356cbf5c" providerId="LiveId" clId="{7F4A8783-8112-4FB1-BAD8-30A0312143CB}" dt="2024-04-23T09:42:16.570" v="2110" actId="14100"/>
          <ac:picMkLst>
            <pc:docMk/>
            <pc:sldMk cId="1018113963" sldId="266"/>
            <ac:picMk id="6" creationId="{AED7CCAE-39A0-4254-ACC6-B9A70EE1638D}"/>
          </ac:picMkLst>
        </pc:picChg>
        <pc:picChg chg="add mod">
          <ac:chgData name="Rajaram Setty C V" userId="4f13ff2f356cbf5c" providerId="LiveId" clId="{7F4A8783-8112-4FB1-BAD8-30A0312143CB}" dt="2024-04-23T09:42:42.664" v="2113" actId="14100"/>
          <ac:picMkLst>
            <pc:docMk/>
            <pc:sldMk cId="1018113963" sldId="266"/>
            <ac:picMk id="8" creationId="{F0C2B675-3B54-A5C0-2A7D-9BC5ADFD7713}"/>
          </ac:picMkLst>
        </pc:picChg>
      </pc:sldChg>
      <pc:sldChg chg="addSp delSp modSp new mod ord">
        <pc:chgData name="Rajaram Setty C V" userId="4f13ff2f356cbf5c" providerId="LiveId" clId="{7F4A8783-8112-4FB1-BAD8-30A0312143CB}" dt="2024-04-23T10:30:24.825" v="2555"/>
        <pc:sldMkLst>
          <pc:docMk/>
          <pc:sldMk cId="569553763" sldId="267"/>
        </pc:sldMkLst>
        <pc:spChg chg="mod">
          <ac:chgData name="Rajaram Setty C V" userId="4f13ff2f356cbf5c" providerId="LiveId" clId="{7F4A8783-8112-4FB1-BAD8-30A0312143CB}" dt="2024-04-23T10:14:04.142" v="2382" actId="27636"/>
          <ac:spMkLst>
            <pc:docMk/>
            <pc:sldMk cId="569553763" sldId="267"/>
            <ac:spMk id="2" creationId="{1A39CBF9-9D38-292E-9D08-9A40AF7F6F3A}"/>
          </ac:spMkLst>
        </pc:spChg>
        <pc:spChg chg="add mod">
          <ac:chgData name="Rajaram Setty C V" userId="4f13ff2f356cbf5c" providerId="LiveId" clId="{7F4A8783-8112-4FB1-BAD8-30A0312143CB}" dt="2024-04-23T10:30:24.825" v="2555"/>
          <ac:spMkLst>
            <pc:docMk/>
            <pc:sldMk cId="569553763" sldId="267"/>
            <ac:spMk id="11" creationId="{D16BC50A-8182-6EAB-107D-79FE6E57D45A}"/>
          </ac:spMkLst>
        </pc:spChg>
        <pc:picChg chg="add mod">
          <ac:chgData name="Rajaram Setty C V" userId="4f13ff2f356cbf5c" providerId="LiveId" clId="{7F4A8783-8112-4FB1-BAD8-30A0312143CB}" dt="2024-04-23T10:17:20.795" v="2394" actId="14100"/>
          <ac:picMkLst>
            <pc:docMk/>
            <pc:sldMk cId="569553763" sldId="267"/>
            <ac:picMk id="4" creationId="{DF3328E9-577D-C423-E619-64E20E8D576F}"/>
          </ac:picMkLst>
        </pc:picChg>
        <pc:picChg chg="add del mod">
          <ac:chgData name="Rajaram Setty C V" userId="4f13ff2f356cbf5c" providerId="LiveId" clId="{7F4A8783-8112-4FB1-BAD8-30A0312143CB}" dt="2024-04-23T10:20:38.080" v="2408" actId="478"/>
          <ac:picMkLst>
            <pc:docMk/>
            <pc:sldMk cId="569553763" sldId="267"/>
            <ac:picMk id="6" creationId="{97938E63-C829-6D0C-2D41-0AE4D0EDD24A}"/>
          </ac:picMkLst>
        </pc:picChg>
        <pc:picChg chg="add del mod">
          <ac:chgData name="Rajaram Setty C V" userId="4f13ff2f356cbf5c" providerId="LiveId" clId="{7F4A8783-8112-4FB1-BAD8-30A0312143CB}" dt="2024-04-23T10:20:33.929" v="2406" actId="478"/>
          <ac:picMkLst>
            <pc:docMk/>
            <pc:sldMk cId="569553763" sldId="267"/>
            <ac:picMk id="8" creationId="{1F64C5D6-CBFB-E512-9CB9-5A91899E0687}"/>
          </ac:picMkLst>
        </pc:picChg>
        <pc:picChg chg="add del mod">
          <ac:chgData name="Rajaram Setty C V" userId="4f13ff2f356cbf5c" providerId="LiveId" clId="{7F4A8783-8112-4FB1-BAD8-30A0312143CB}" dt="2024-04-23T10:20:36.089" v="2407" actId="478"/>
          <ac:picMkLst>
            <pc:docMk/>
            <pc:sldMk cId="569553763" sldId="267"/>
            <ac:picMk id="10" creationId="{39D18173-BD6A-61FC-A49D-4F9257ED42AC}"/>
          </ac:picMkLst>
        </pc:picChg>
        <pc:picChg chg="add mod">
          <ac:chgData name="Rajaram Setty C V" userId="4f13ff2f356cbf5c" providerId="LiveId" clId="{7F4A8783-8112-4FB1-BAD8-30A0312143CB}" dt="2024-04-23T10:21:26.266" v="2414" actId="14100"/>
          <ac:picMkLst>
            <pc:docMk/>
            <pc:sldMk cId="569553763" sldId="267"/>
            <ac:picMk id="13" creationId="{AD961060-9171-6734-29A1-545804E8B950}"/>
          </ac:picMkLst>
        </pc:picChg>
        <pc:picChg chg="add mod">
          <ac:chgData name="Rajaram Setty C V" userId="4f13ff2f356cbf5c" providerId="LiveId" clId="{7F4A8783-8112-4FB1-BAD8-30A0312143CB}" dt="2024-04-23T10:21:58.439" v="2416" actId="1076"/>
          <ac:picMkLst>
            <pc:docMk/>
            <pc:sldMk cId="569553763" sldId="267"/>
            <ac:picMk id="15" creationId="{41C7C890-4490-2D14-1A02-C4252BD46ADD}"/>
          </ac:picMkLst>
        </pc:picChg>
        <pc:picChg chg="add mod">
          <ac:chgData name="Rajaram Setty C V" userId="4f13ff2f356cbf5c" providerId="LiveId" clId="{7F4A8783-8112-4FB1-BAD8-30A0312143CB}" dt="2024-04-23T10:22:40.721" v="2419" actId="14100"/>
          <ac:picMkLst>
            <pc:docMk/>
            <pc:sldMk cId="569553763" sldId="267"/>
            <ac:picMk id="17" creationId="{7B84CDDF-3DC0-A158-C3BB-FD8DEB9BC3F0}"/>
          </ac:picMkLst>
        </pc:picChg>
      </pc:sldChg>
      <pc:sldChg chg="addSp modSp new mod ord">
        <pc:chgData name="Rajaram Setty C V" userId="4f13ff2f356cbf5c" providerId="LiveId" clId="{7F4A8783-8112-4FB1-BAD8-30A0312143CB}" dt="2024-04-24T13:13:28.532" v="3740" actId="20577"/>
        <pc:sldMkLst>
          <pc:docMk/>
          <pc:sldMk cId="2586607607" sldId="268"/>
        </pc:sldMkLst>
        <pc:spChg chg="add mod">
          <ac:chgData name="Rajaram Setty C V" userId="4f13ff2f356cbf5c" providerId="LiveId" clId="{7F4A8783-8112-4FB1-BAD8-30A0312143CB}" dt="2024-04-24T13:13:28.532" v="3740" actId="20577"/>
          <ac:spMkLst>
            <pc:docMk/>
            <pc:sldMk cId="2586607607" sldId="268"/>
            <ac:spMk id="2" creationId="{C16C0CFE-6F45-D348-4EB9-05664471D536}"/>
          </ac:spMkLst>
        </pc:spChg>
        <pc:spChg chg="add mod">
          <ac:chgData name="Rajaram Setty C V" userId="4f13ff2f356cbf5c" providerId="LiveId" clId="{7F4A8783-8112-4FB1-BAD8-30A0312143CB}" dt="2024-04-23T10:46:18.849" v="2850" actId="33987"/>
          <ac:spMkLst>
            <pc:docMk/>
            <pc:sldMk cId="2586607607" sldId="268"/>
            <ac:spMk id="3" creationId="{B052EB25-F6E0-346B-0689-874178FD714A}"/>
          </ac:spMkLst>
        </pc:spChg>
      </pc:sldChg>
      <pc:sldChg chg="addSp modSp new mod">
        <pc:chgData name="Rajaram Setty C V" userId="4f13ff2f356cbf5c" providerId="LiveId" clId="{7F4A8783-8112-4FB1-BAD8-30A0312143CB}" dt="2024-04-23T10:52:39.215" v="3000" actId="255"/>
        <pc:sldMkLst>
          <pc:docMk/>
          <pc:sldMk cId="1812282800" sldId="269"/>
        </pc:sldMkLst>
        <pc:spChg chg="add mod">
          <ac:chgData name="Rajaram Setty C V" userId="4f13ff2f356cbf5c" providerId="LiveId" clId="{7F4A8783-8112-4FB1-BAD8-30A0312143CB}" dt="2024-04-23T10:52:39.215" v="3000" actId="255"/>
          <ac:spMkLst>
            <pc:docMk/>
            <pc:sldMk cId="1812282800" sldId="269"/>
            <ac:spMk id="2" creationId="{7013EE17-5410-5125-B3D5-D9FF94FD11D5}"/>
          </ac:spMkLst>
        </pc:spChg>
      </pc:sldChg>
      <pc:sldChg chg="addSp modSp new mod">
        <pc:chgData name="Rajaram Setty C V" userId="4f13ff2f356cbf5c" providerId="LiveId" clId="{7F4A8783-8112-4FB1-BAD8-30A0312143CB}" dt="2024-04-24T13:13:02.672" v="3738" actId="20577"/>
        <pc:sldMkLst>
          <pc:docMk/>
          <pc:sldMk cId="790217449" sldId="270"/>
        </pc:sldMkLst>
        <pc:spChg chg="add mod">
          <ac:chgData name="Rajaram Setty C V" userId="4f13ff2f356cbf5c" providerId="LiveId" clId="{7F4A8783-8112-4FB1-BAD8-30A0312143CB}" dt="2024-04-24T13:13:02.672" v="3738" actId="20577"/>
          <ac:spMkLst>
            <pc:docMk/>
            <pc:sldMk cId="790217449" sldId="270"/>
            <ac:spMk id="2" creationId="{A6A9B5E7-47D3-820F-658C-8E022877B149}"/>
          </ac:spMkLst>
        </pc:spChg>
      </pc:sldChg>
      <pc:sldChg chg="addSp delSp modSp new mod ord">
        <pc:chgData name="Rajaram Setty C V" userId="4f13ff2f356cbf5c" providerId="LiveId" clId="{7F4A8783-8112-4FB1-BAD8-30A0312143CB}" dt="2024-04-23T11:08:38.581" v="3735" actId="33987"/>
        <pc:sldMkLst>
          <pc:docMk/>
          <pc:sldMk cId="1444194232" sldId="271"/>
        </pc:sldMkLst>
        <pc:spChg chg="add del mod">
          <ac:chgData name="Rajaram Setty C V" userId="4f13ff2f356cbf5c" providerId="LiveId" clId="{7F4A8783-8112-4FB1-BAD8-30A0312143CB}" dt="2024-04-23T11:08:22.511" v="3733" actId="47"/>
          <ac:spMkLst>
            <pc:docMk/>
            <pc:sldMk cId="1444194232" sldId="271"/>
            <ac:spMk id="2" creationId="{BA6793FD-E208-57AE-8094-A7591A1B7AAB}"/>
          </ac:spMkLst>
        </pc:spChg>
        <pc:spChg chg="add mod">
          <ac:chgData name="Rajaram Setty C V" userId="4f13ff2f356cbf5c" providerId="LiveId" clId="{7F4A8783-8112-4FB1-BAD8-30A0312143CB}" dt="2024-04-23T11:08:21.451" v="3732" actId="255"/>
          <ac:spMkLst>
            <pc:docMk/>
            <pc:sldMk cId="1444194232" sldId="271"/>
            <ac:spMk id="3" creationId="{BB0DD8C0-EC97-49B1-31DD-91075839694F}"/>
          </ac:spMkLst>
        </pc:spChg>
        <pc:spChg chg="add mod">
          <ac:chgData name="Rajaram Setty C V" userId="4f13ff2f356cbf5c" providerId="LiveId" clId="{7F4A8783-8112-4FB1-BAD8-30A0312143CB}" dt="2024-04-23T11:08:38.581" v="3735" actId="33987"/>
          <ac:spMkLst>
            <pc:docMk/>
            <pc:sldMk cId="1444194232" sldId="271"/>
            <ac:spMk id="4" creationId="{3694A0B3-D880-F997-6951-B2033C6ABCF7}"/>
          </ac:spMkLst>
        </pc:spChg>
      </pc:sldChg>
      <pc:sldChg chg="addSp modSp new mod">
        <pc:chgData name="Rajaram Setty C V" userId="4f13ff2f356cbf5c" providerId="LiveId" clId="{7F4A8783-8112-4FB1-BAD8-30A0312143CB}" dt="2024-04-23T11:08:59.021" v="3736" actId="20577"/>
        <pc:sldMkLst>
          <pc:docMk/>
          <pc:sldMk cId="1269416468" sldId="272"/>
        </pc:sldMkLst>
        <pc:spChg chg="add mod">
          <ac:chgData name="Rajaram Setty C V" userId="4f13ff2f356cbf5c" providerId="LiveId" clId="{7F4A8783-8112-4FB1-BAD8-30A0312143CB}" dt="2024-04-23T11:08:59.021" v="3736" actId="20577"/>
          <ac:spMkLst>
            <pc:docMk/>
            <pc:sldMk cId="1269416468" sldId="272"/>
            <ac:spMk id="2" creationId="{B889C02B-AF73-C20E-6C17-410FF0453F4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F6CAD9-8507-4FB7-87C2-889369C60434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ABC8E-899C-4AC0-B0C7-DFD32FF96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967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A668-B6B3-48D8-8A9A-C1C594863785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805FE68-917E-4510-B564-E785C742A0F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67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A668-B6B3-48D8-8A9A-C1C594863785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FE68-917E-4510-B564-E785C742A0FC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89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A668-B6B3-48D8-8A9A-C1C594863785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FE68-917E-4510-B564-E785C742A0F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74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A668-B6B3-48D8-8A9A-C1C594863785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FE68-917E-4510-B564-E785C742A0FC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25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A668-B6B3-48D8-8A9A-C1C594863785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FE68-917E-4510-B564-E785C742A0F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25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A668-B6B3-48D8-8A9A-C1C594863785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FE68-917E-4510-B564-E785C742A0FC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513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A668-B6B3-48D8-8A9A-C1C594863785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FE68-917E-4510-B564-E785C742A0FC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985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A668-B6B3-48D8-8A9A-C1C594863785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FE68-917E-4510-B564-E785C742A0FC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28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A668-B6B3-48D8-8A9A-C1C594863785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FE68-917E-4510-B564-E785C742A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59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A668-B6B3-48D8-8A9A-C1C594863785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FE68-917E-4510-B564-E785C742A0FC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913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C28A668-B6B3-48D8-8A9A-C1C594863785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FE68-917E-4510-B564-E785C742A0FC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519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8A668-B6B3-48D8-8A9A-C1C594863785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805FE68-917E-4510-B564-E785C742A0F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780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6C0CFE-6F45-D348-4EB9-05664471D536}"/>
              </a:ext>
            </a:extLst>
          </p:cNvPr>
          <p:cNvSpPr txBox="1"/>
          <p:nvPr/>
        </p:nvSpPr>
        <p:spPr>
          <a:xfrm>
            <a:off x="560439" y="560439"/>
            <a:ext cx="111497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PROJECT: Supply Chain Management</a:t>
            </a:r>
          </a:p>
          <a:p>
            <a:endParaRPr lang="en-IN" sz="6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6607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2DFA-1443-A541-B20C-08DBDFC58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9" y="68827"/>
            <a:ext cx="12015018" cy="69808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dirty="0"/>
              <a:t>KPI 11 - Sales Growth </a:t>
            </a:r>
            <a:br>
              <a:rPr lang="en-IN" sz="3200" b="1" dirty="0"/>
            </a:br>
            <a:br>
              <a:rPr lang="en-IN" b="1" dirty="0"/>
            </a:b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C348D8-0968-B283-7F99-207F95B77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11" y="584053"/>
            <a:ext cx="11808408" cy="37028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E2FB80-9873-1AB1-FCD4-2B3451BD7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517" y="4443747"/>
            <a:ext cx="3333784" cy="215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772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6793FD-E208-57AE-8094-A7591A1B7AAB}"/>
              </a:ext>
            </a:extLst>
          </p:cNvPr>
          <p:cNvSpPr txBox="1"/>
          <p:nvPr/>
        </p:nvSpPr>
        <p:spPr>
          <a:xfrm>
            <a:off x="393290" y="491613"/>
            <a:ext cx="1141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0DD8C0-EC97-49B1-31DD-91075839694F}"/>
              </a:ext>
            </a:extLst>
          </p:cNvPr>
          <p:cNvSpPr/>
          <p:nvPr/>
        </p:nvSpPr>
        <p:spPr>
          <a:xfrm>
            <a:off x="3812458" y="2967335"/>
            <a:ext cx="45670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4419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13EE17-5410-5125-B3D5-D9FF94FD11D5}"/>
              </a:ext>
            </a:extLst>
          </p:cNvPr>
          <p:cNvSpPr txBox="1"/>
          <p:nvPr/>
        </p:nvSpPr>
        <p:spPr>
          <a:xfrm>
            <a:off x="432619" y="521110"/>
            <a:ext cx="115135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Group Members(</a:t>
            </a:r>
            <a:r>
              <a:rPr lang="en-IN" sz="2800" b="1"/>
              <a:t>Group 5):</a:t>
            </a:r>
            <a:endParaRPr lang="en-IN" sz="2800" b="1" dirty="0"/>
          </a:p>
          <a:p>
            <a:endParaRPr lang="en-IN" sz="2800" b="1" dirty="0"/>
          </a:p>
          <a:p>
            <a:r>
              <a:rPr lang="en-IN" sz="2800" b="1" dirty="0"/>
              <a:t>Jay Kaushal</a:t>
            </a:r>
          </a:p>
          <a:p>
            <a:r>
              <a:rPr lang="en-IN" sz="2800" b="1" dirty="0"/>
              <a:t>Prity </a:t>
            </a:r>
            <a:r>
              <a:rPr lang="en-IN" sz="2800" b="1" dirty="0" err="1"/>
              <a:t>Bidwai</a:t>
            </a:r>
            <a:endParaRPr lang="en-IN" sz="2800" b="1" dirty="0"/>
          </a:p>
          <a:p>
            <a:r>
              <a:rPr lang="en-IN" sz="2800" b="1" dirty="0"/>
              <a:t>Prachi Raj</a:t>
            </a:r>
          </a:p>
          <a:p>
            <a:r>
              <a:rPr lang="en-IN" sz="2800" b="1" dirty="0"/>
              <a:t>Rajaram Setty C V</a:t>
            </a:r>
          </a:p>
          <a:p>
            <a:r>
              <a:rPr lang="en-IN" sz="2800" b="1" dirty="0" err="1"/>
              <a:t>Sravanthi</a:t>
            </a:r>
            <a:r>
              <a:rPr lang="en-IN" sz="2800" b="1" dirty="0"/>
              <a:t> C</a:t>
            </a:r>
          </a:p>
        </p:txBody>
      </p:sp>
    </p:spTree>
    <p:extLst>
      <p:ext uri="{BB962C8B-B14F-4D97-AF65-F5344CB8AC3E}">
        <p14:creationId xmlns:p14="http://schemas.microsoft.com/office/powerpoint/2010/main" val="1812282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1A6EC-9DF8-128D-2036-0E5CC108A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" y="127820"/>
            <a:ext cx="12015019" cy="91439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dirty="0"/>
              <a:t>KPI 1 – </a:t>
            </a:r>
            <a:r>
              <a:rPr lang="en-US" sz="3200" b="1" dirty="0"/>
              <a:t>Total Sales(MTD,QTD,YTD)</a:t>
            </a:r>
            <a:br>
              <a:rPr lang="en-US" sz="3200" b="1" dirty="0"/>
            </a:br>
            <a:br>
              <a:rPr lang="en-IN" sz="3200" dirty="0">
                <a:latin typeface="+mj-lt"/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59181F-F80D-C49F-D269-F3ED4DD64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0" y="1042219"/>
            <a:ext cx="3490452" cy="19304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77F20D-263B-5A6E-E5C1-D8CABEC7F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90" y="3429000"/>
            <a:ext cx="2883147" cy="18607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6D5C84-E1C7-5B8B-8FC9-C56DE72FE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1452" y="1042219"/>
            <a:ext cx="3829890" cy="19304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B966E0A-C95B-DA53-0F02-7083881320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1452" y="3429000"/>
            <a:ext cx="2777838" cy="185814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B530D17-4ED5-BFE6-BA0E-E52CFE05F6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3852" y="1042218"/>
            <a:ext cx="4429657" cy="193049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092FA7D-F1A0-4765-9AF1-283103B11B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3852" y="3429000"/>
            <a:ext cx="2922713" cy="185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85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AC7CD-CA39-A572-91CD-8507E8417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23" y="176981"/>
            <a:ext cx="11985522" cy="88490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dirty="0"/>
              <a:t>KPI 2 – Product Wise Sales</a:t>
            </a:r>
            <a:br>
              <a:rPr lang="en-IN" sz="3200" b="1" dirty="0"/>
            </a:br>
            <a:br>
              <a:rPr lang="en-IN" sz="3200" dirty="0">
                <a:latin typeface="+mj-lt"/>
              </a:rPr>
            </a:br>
            <a:r>
              <a:rPr lang="en-IN" sz="3200" b="1" dirty="0"/>
              <a:t>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6C7B46-4306-DD27-F763-5C432C5A6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52" y="1061884"/>
            <a:ext cx="11090787" cy="1949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9799A7-0F91-E538-809D-FD20B375B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144" y="3628988"/>
            <a:ext cx="3157230" cy="229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142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2DFA-1443-A541-B20C-08DBDFC58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9" y="68827"/>
            <a:ext cx="12015018" cy="69808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dirty="0"/>
              <a:t>KPI 3 - Sales Growth </a:t>
            </a:r>
            <a:br>
              <a:rPr lang="en-IN" sz="3200" b="1" dirty="0"/>
            </a:br>
            <a:br>
              <a:rPr lang="en-IN" b="1" dirty="0"/>
            </a:b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A585FE-4335-BE92-5882-2C1147671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9" y="710290"/>
            <a:ext cx="12034681" cy="24851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CE0428-8422-7BFF-EE91-DDEE34D53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227" y="3836946"/>
            <a:ext cx="3683189" cy="174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375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15B69-631A-F964-1D64-FBA57D05D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65876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cap="all" dirty="0">
                <a:latin typeface="+mj-lt"/>
                <a:ea typeface="+mj-ea"/>
                <a:cs typeface="+mj-cs"/>
              </a:rPr>
              <a:t>KPI 4 – Sales Trend</a:t>
            </a:r>
            <a:br>
              <a:rPr lang="en-IN" sz="3200" b="1" cap="all" dirty="0">
                <a:latin typeface="+mj-lt"/>
                <a:ea typeface="+mj-ea"/>
                <a:cs typeface="+mj-cs"/>
              </a:rPr>
            </a:b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FD9B05-2A6C-DAEB-DE05-CCB4988CE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7" y="572638"/>
            <a:ext cx="11936361" cy="22885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085FF76-EA85-5594-8A10-355BC68E2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87" y="3070031"/>
            <a:ext cx="2216264" cy="34585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03B57D-47EA-F40D-3A43-E4CCB289B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9357" y="3070031"/>
            <a:ext cx="2178162" cy="34585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4ED801-EE47-1734-8ADA-6FD9D1AE9C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2625" y="3070031"/>
            <a:ext cx="2190863" cy="34585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17CD40-B4C0-9363-9A40-302571EE18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8594" y="3070031"/>
            <a:ext cx="2197213" cy="34585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E639A6-F5C2-C880-765B-5BC1EC1BF4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40913" y="3625843"/>
            <a:ext cx="2171812" cy="21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69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62333-79DA-84C4-C1A9-0F6E0834A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19" y="137652"/>
            <a:ext cx="11965858" cy="855405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dirty="0"/>
              <a:t>KPI 5 – </a:t>
            </a:r>
            <a:r>
              <a:rPr lang="en-IN" b="1" dirty="0"/>
              <a:t>State Wise Sales</a:t>
            </a:r>
            <a:br>
              <a:rPr lang="en-IN" b="1" dirty="0"/>
            </a:br>
            <a:br>
              <a:rPr lang="en-IN" sz="3200" dirty="0">
                <a:latin typeface="+mj-lt"/>
              </a:rPr>
            </a:b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78744E-6AEA-A015-7155-287AD9D17EF0}"/>
              </a:ext>
            </a:extLst>
          </p:cNvPr>
          <p:cNvSpPr txBox="1"/>
          <p:nvPr/>
        </p:nvSpPr>
        <p:spPr>
          <a:xfrm>
            <a:off x="127819" y="4748981"/>
            <a:ext cx="1196585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900" b="1" cap="all" dirty="0">
                <a:latin typeface="+mj-lt"/>
                <a:ea typeface="+mj-ea"/>
                <a:cs typeface="+mj-cs"/>
              </a:rPr>
              <a:t>KPI 6 – </a:t>
            </a:r>
            <a:r>
              <a:rPr lang="en-US" sz="2900" b="1" cap="all" dirty="0">
                <a:latin typeface="+mj-lt"/>
                <a:ea typeface="+mj-ea"/>
                <a:cs typeface="+mj-cs"/>
              </a:rPr>
              <a:t>Top 5 Store Wise Sales</a:t>
            </a:r>
          </a:p>
          <a:p>
            <a:endParaRPr lang="en-IN" sz="2900" b="1" cap="all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4422FE-22E6-E7CE-4443-E68D406EA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19" y="680155"/>
            <a:ext cx="7226710" cy="40688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1B9A86-9472-AF67-A38A-235496136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286" y="680155"/>
            <a:ext cx="1720938" cy="40688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4E7292-D39C-43AB-CCD0-E0DE29D53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0981" y="775977"/>
            <a:ext cx="1809843" cy="39730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1226D9-D65E-4B7D-4013-8745A573D8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24" y="5241423"/>
            <a:ext cx="8514734" cy="14789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09E874D-FFC9-6EC1-F12E-AA91E81766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99102" y="5241422"/>
            <a:ext cx="3265079" cy="146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2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B4030-5FB1-23B7-9A11-5EFC77FE3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52" y="157317"/>
            <a:ext cx="11916695" cy="796412"/>
          </a:xfrm>
        </p:spPr>
        <p:txBody>
          <a:bodyPr/>
          <a:lstStyle/>
          <a:p>
            <a:pPr algn="ctr"/>
            <a:r>
              <a:rPr lang="en-US" sz="2900" b="1" dirty="0"/>
              <a:t>KPI -7 Region Wise Sales </a:t>
            </a:r>
            <a:endParaRPr lang="en-IN" sz="29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67E3E2-B7CC-A731-251F-EB2B2D1694AC}"/>
              </a:ext>
            </a:extLst>
          </p:cNvPr>
          <p:cNvSpPr txBox="1"/>
          <p:nvPr/>
        </p:nvSpPr>
        <p:spPr>
          <a:xfrm>
            <a:off x="216310" y="3785419"/>
            <a:ext cx="11838037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cap="all" dirty="0">
                <a:latin typeface="+mj-lt"/>
                <a:ea typeface="+mj-ea"/>
                <a:cs typeface="+mj-cs"/>
              </a:rPr>
              <a:t>KPI - 8 Purchase Method Wise Sales</a:t>
            </a:r>
          </a:p>
          <a:p>
            <a:endParaRPr lang="en-US" sz="2900" b="1" cap="all" dirty="0">
              <a:latin typeface="+mj-lt"/>
              <a:ea typeface="+mj-ea"/>
              <a:cs typeface="+mj-cs"/>
            </a:endParaRPr>
          </a:p>
          <a:p>
            <a:endParaRPr lang="en-IN" sz="2900" b="1" cap="all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17B8E0-683E-7BA6-F835-0A31DCD1E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51" y="678964"/>
            <a:ext cx="7197213" cy="30400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0CF17C-703C-704B-364D-C855B6319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0920" y="678963"/>
            <a:ext cx="3663694" cy="30400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27D348-5766-598A-66AF-4C52FFD7B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515" y="3785418"/>
            <a:ext cx="6656059" cy="30400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399AEC-3830-6D1D-E04C-3531B21691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5750" y="4369997"/>
            <a:ext cx="3733374" cy="245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233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B4030-5FB1-23B7-9A11-5EFC77FE3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52" y="157317"/>
            <a:ext cx="11916695" cy="7964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900" b="1" dirty="0"/>
              <a:t>KPI -9 Total Inventory </a:t>
            </a:r>
            <a:br>
              <a:rPr lang="en-US" sz="2900" b="1" dirty="0"/>
            </a:br>
            <a:endParaRPr lang="en-IN" sz="29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67E3E2-B7CC-A731-251F-EB2B2D1694AC}"/>
              </a:ext>
            </a:extLst>
          </p:cNvPr>
          <p:cNvSpPr txBox="1"/>
          <p:nvPr/>
        </p:nvSpPr>
        <p:spPr>
          <a:xfrm>
            <a:off x="216310" y="3785419"/>
            <a:ext cx="11838037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cap="all" dirty="0">
                <a:latin typeface="+mj-lt"/>
                <a:ea typeface="+mj-ea"/>
                <a:cs typeface="+mj-cs"/>
              </a:rPr>
              <a:t>KPI - 10 Inventory Value</a:t>
            </a:r>
          </a:p>
          <a:p>
            <a:endParaRPr lang="en-US" sz="2900" b="1" cap="all" dirty="0">
              <a:latin typeface="+mj-lt"/>
              <a:ea typeface="+mj-ea"/>
              <a:cs typeface="+mj-cs"/>
            </a:endParaRPr>
          </a:p>
          <a:p>
            <a:endParaRPr lang="en-IN" sz="2900" b="1" cap="all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55AEF7-EA9D-0A25-AB42-D78483CC9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52" y="591482"/>
            <a:ext cx="6400800" cy="30400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985C40-C631-7B0D-D2E7-47AB41D6F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364" y="591481"/>
            <a:ext cx="3695836" cy="30263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48FD73B-537E-A5DE-46E1-6B7A8DC0D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652" y="4337059"/>
            <a:ext cx="6646606" cy="23636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30D339B-73F2-8E67-54B3-94B55CCEB9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8417" y="4337059"/>
            <a:ext cx="4102370" cy="232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7841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554</TotalTime>
  <Words>108</Words>
  <Application>Microsoft Office PowerPoint</Application>
  <PresentationFormat>Widescreen</PresentationFormat>
  <Paragraphs>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Gill Sans MT</vt:lpstr>
      <vt:lpstr>Gallery</vt:lpstr>
      <vt:lpstr>PowerPoint Presentation</vt:lpstr>
      <vt:lpstr>PowerPoint Presentation</vt:lpstr>
      <vt:lpstr>KPI 1 – Total Sales(MTD,QTD,YTD)  </vt:lpstr>
      <vt:lpstr>KPI 2 – Product Wise Sales   </vt:lpstr>
      <vt:lpstr>KPI 3 - Sales Growth   </vt:lpstr>
      <vt:lpstr>KPI 4 – Sales Trend </vt:lpstr>
      <vt:lpstr>KPI 5 – State Wise Sales  </vt:lpstr>
      <vt:lpstr>KPI -7 Region Wise Sales </vt:lpstr>
      <vt:lpstr>KPI -9 Total Inventory  </vt:lpstr>
      <vt:lpstr>KPI 11 - Sales Growth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KPI 4</dc:title>
  <dc:creator>Rajaram Setty C V</dc:creator>
  <cp:lastModifiedBy>Rajaram Setty C V</cp:lastModifiedBy>
  <cp:revision>1</cp:revision>
  <dcterms:created xsi:type="dcterms:W3CDTF">2024-04-21T05:03:02Z</dcterms:created>
  <dcterms:modified xsi:type="dcterms:W3CDTF">2024-10-13T17:28:29Z</dcterms:modified>
</cp:coreProperties>
</file>