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19" r:id="rId5"/>
    <p:sldId id="320" r:id="rId6"/>
    <p:sldId id="321" r:id="rId7"/>
    <p:sldId id="322" r:id="rId8"/>
    <p:sldId id="323" r:id="rId9"/>
    <p:sldId id="324" r:id="rId10"/>
    <p:sldId id="302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1" d="100"/>
          <a:sy n="6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2021-05-13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2021-05-13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2021-05-13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2021-05-13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2021-05-13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2021-05-13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2021-05-13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2021-05-13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2021-05-13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4E3F9-F2D2-44F1-AADB-2E34A51C2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0036F2-ADC8-4E54-8D0E-AB21C9D42FB7}"/>
              </a:ext>
            </a:extLst>
          </p:cNvPr>
          <p:cNvSpPr/>
          <p:nvPr userDrawn="1"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endParaRPr lang="en-US"/>
          </a:p>
        </p:txBody>
      </p:sp>
      <p:pic>
        <p:nvPicPr>
          <p:cNvPr id="7" name="Picture 6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1DBAC160-00FE-423F-A9E2-03EE7A5FBA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4138" b="16935"/>
          <a:stretch/>
        </p:blipFill>
        <p:spPr>
          <a:xfrm>
            <a:off x="8013841" y="0"/>
            <a:ext cx="4178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2021-05-13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2021-05-13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2021-05-13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400"/>
              <a:t>नदी स्तोत्रम्</a:t>
            </a:r>
            <a:r>
              <a:rPr lang="en-US" sz="2400"/>
              <a:t> </a:t>
            </a:r>
            <a:r>
              <a:rPr lang="en-US" sz="2000"/>
              <a:t>/ </a:t>
            </a:r>
            <a:r>
              <a:rPr lang="ta-IN">
                <a:solidFill>
                  <a:prstClr val="white"/>
                </a:solidFill>
              </a:rPr>
              <a:t>நதீ ஸ்தோத்ரம்</a:t>
            </a:r>
            <a:endParaRPr lang="en-US" sz="2000"/>
          </a:p>
          <a:p>
            <a:pPr algn="ctr">
              <a:lnSpc>
                <a:spcPts val="4000"/>
              </a:lnSpc>
            </a:pPr>
            <a:endParaRPr lang="en-US" sz="2000"/>
          </a:p>
          <a:p>
            <a:pPr algn="ctr">
              <a:lnSpc>
                <a:spcPts val="4000"/>
              </a:lnSpc>
            </a:pPr>
            <a:r>
              <a:rPr lang="hi-IN" sz="2400"/>
              <a:t>गङ्गां गोदावरीं कम्पां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कावेरीं गण्टकीं तथा |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कावेरीं कन्यकां चैव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प्रणमामि महानदीम् || 1 ||</a:t>
            </a:r>
            <a:endParaRPr lang="en-US" sz="2400"/>
          </a:p>
          <a:p>
            <a:pPr lvl="0" algn="ctr">
              <a:lnSpc>
                <a:spcPts val="4000"/>
              </a:lnSpc>
            </a:pPr>
            <a:endParaRPr lang="en-US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கங்காம் கோதாவரீம் கம்பாம்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காவேரீம் கண்டகீம் ததா |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காளிந்தீம் கன்யகாஞ்சைவ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ப்ரணமாமி மஹாநதீம் || 1 ||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7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400"/>
              <a:t>कावेर्यष्टकं</a:t>
            </a:r>
            <a:r>
              <a:rPr lang="en-US" sz="2400"/>
              <a:t> </a:t>
            </a:r>
            <a:r>
              <a:rPr lang="en-US" sz="2000"/>
              <a:t>/ </a:t>
            </a:r>
            <a:r>
              <a:rPr lang="ta-IN">
                <a:solidFill>
                  <a:prstClr val="white"/>
                </a:solidFill>
              </a:rPr>
              <a:t>காவேர்யஷ்டகம்</a:t>
            </a:r>
            <a:endParaRPr lang="en-US" sz="2000"/>
          </a:p>
          <a:p>
            <a:pPr algn="ctr">
              <a:lnSpc>
                <a:spcPts val="4000"/>
              </a:lnSpc>
            </a:pPr>
            <a:endParaRPr lang="en-US" sz="2000"/>
          </a:p>
          <a:p>
            <a:pPr algn="ctr">
              <a:lnSpc>
                <a:spcPts val="4000"/>
              </a:lnSpc>
            </a:pPr>
            <a:r>
              <a:rPr lang="hi-IN" sz="2400"/>
              <a:t>तटद्वयेपि शम्भुविष्णुमन्दिरैर्विराजिताम्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तटिल्लतासमानदेवसुन्दरीभिराश्रिताम् |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वटादिवृक्षमूलवासिमौनिबृन्दभाविताम्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भजामि सह्यकन्यकां भजामि सह्यकन्यकां || 4 ||</a:t>
            </a:r>
            <a:endParaRPr lang="en-US" sz="2400"/>
          </a:p>
          <a:p>
            <a:pPr lvl="0" algn="ctr">
              <a:lnSpc>
                <a:spcPts val="4000"/>
              </a:lnSpc>
            </a:pPr>
            <a:endParaRPr lang="en-US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தடத்வயேபி ஶம்புவிஷ்ணு மந்திரைர் விராஜிதாம்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தடில்லதாஸமானதேவஸுந்தரீ பிராஶ்ரிதாம் |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வடாதிவ்ருக்ஷமூலவாஸிமௌனிப்ருந்தபாவிதாம்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பஜாமி ஸஹ்யகன்யகாம் பஜாமி ஸஹ்யகன்யகாம் || 4 ||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3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400"/>
              <a:t>कावेर्यष्टकं</a:t>
            </a:r>
            <a:r>
              <a:rPr lang="en-US" sz="2400"/>
              <a:t> </a:t>
            </a:r>
            <a:r>
              <a:rPr lang="en-US" sz="2000"/>
              <a:t>/ </a:t>
            </a:r>
            <a:r>
              <a:rPr lang="ta-IN">
                <a:solidFill>
                  <a:prstClr val="white"/>
                </a:solidFill>
              </a:rPr>
              <a:t>காவேர்யஷ்டகம்</a:t>
            </a:r>
            <a:endParaRPr lang="en-US" sz="2000"/>
          </a:p>
          <a:p>
            <a:pPr algn="ctr">
              <a:lnSpc>
                <a:spcPts val="4000"/>
              </a:lnSpc>
            </a:pPr>
            <a:endParaRPr lang="en-US" sz="2000"/>
          </a:p>
          <a:p>
            <a:pPr algn="ctr">
              <a:lnSpc>
                <a:spcPts val="4000"/>
              </a:lnSpc>
            </a:pPr>
            <a:r>
              <a:rPr lang="hi-IN" sz="2400"/>
              <a:t>तरङ्गचारुमेखलां विलोलमीनलोचनाम्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प्रवालमौक्तिकोज्ज्वलां प्रफुल्लपुष्पमालिकाम् |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कुचायिताब्ज कुड्मलाञ्च कुङ्कुमादिपाटलां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भजामि सह्यकन्यकां भजामि सह्यकन्यकां || 5 ||</a:t>
            </a:r>
            <a:endParaRPr lang="en-US" sz="2400"/>
          </a:p>
          <a:p>
            <a:pPr lvl="0" algn="ctr">
              <a:lnSpc>
                <a:spcPts val="4000"/>
              </a:lnSpc>
            </a:pPr>
            <a:endParaRPr lang="en-US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தரங்கசாருமேகலாம் விலோலமீனலோசனாம்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ப்ரவாளமௌக்திகோஜ்ஜ்வலாம் ப்ரபுல்லபுஷ்ப மாலிகாம் |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குசாயிதாப்ஜ குட்மலாஞ்ச குங்குமாதிபாடலாம்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பஜாமி ஸஹ்யகன்யகாம் பஜாமி ஸஹ்யகன்யகாம் || 5 ||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5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400"/>
              <a:t>कावेर्यष्टकं</a:t>
            </a:r>
            <a:r>
              <a:rPr lang="en-US" sz="2400"/>
              <a:t> </a:t>
            </a:r>
            <a:r>
              <a:rPr lang="en-US" sz="2000"/>
              <a:t>/ </a:t>
            </a:r>
            <a:r>
              <a:rPr lang="ta-IN">
                <a:solidFill>
                  <a:prstClr val="white"/>
                </a:solidFill>
              </a:rPr>
              <a:t>காவேர்யஷ்டகம்</a:t>
            </a:r>
            <a:endParaRPr lang="en-US" sz="2000"/>
          </a:p>
          <a:p>
            <a:pPr algn="ctr">
              <a:lnSpc>
                <a:spcPts val="4000"/>
              </a:lnSpc>
            </a:pPr>
            <a:endParaRPr lang="en-US" sz="2000"/>
          </a:p>
          <a:p>
            <a:pPr algn="ctr">
              <a:lnSpc>
                <a:spcPts val="4000"/>
              </a:lnSpc>
            </a:pPr>
            <a:r>
              <a:rPr lang="hi-IN" sz="2400"/>
              <a:t>भुजङ्गशायिरङ्गनाथपादसेवनाशया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भुजद्वयम् प्रसार्य निःसृतामिव स्तिथां मुदा |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गजेन्द्रकेलिवर्धिनीं द्विजेन्द्र हर्षदायिनीं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भजामि सह्यकन्यकां भजामि सह्यकन्यकां || 6 ||</a:t>
            </a:r>
            <a:endParaRPr lang="en-US" sz="2400"/>
          </a:p>
          <a:p>
            <a:pPr lvl="0" algn="ctr">
              <a:lnSpc>
                <a:spcPts val="4000"/>
              </a:lnSpc>
            </a:pPr>
            <a:endParaRPr lang="en-US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புஜங்கஶாயிரங்கநாதபாதஸேவனாஶயா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புஜத்வயம் ப்ரஸார்ய நி:ஸ்ருதாமிவ ஸ்திதாம் முதா |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கஜேந்த்ரகேளிவர் தினீம் த்விஜேந்த்ர ஹர்ஷதாயினீம்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பஜாமி ஸஹ்யகன்யகாம் பஜாமி ஸஹ்யகன்யகாம் || 6 ||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6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400"/>
              <a:t>कावेर्यष्टकं</a:t>
            </a:r>
            <a:r>
              <a:rPr lang="en-US" sz="2400"/>
              <a:t> </a:t>
            </a:r>
            <a:r>
              <a:rPr lang="en-US" sz="2000"/>
              <a:t>/ </a:t>
            </a:r>
            <a:r>
              <a:rPr lang="ta-IN">
                <a:solidFill>
                  <a:prstClr val="white"/>
                </a:solidFill>
              </a:rPr>
              <a:t>காவேர்யஷ்டகம்</a:t>
            </a:r>
            <a:endParaRPr lang="en-US" sz="2000"/>
          </a:p>
          <a:p>
            <a:pPr algn="ctr">
              <a:lnSpc>
                <a:spcPts val="4000"/>
              </a:lnSpc>
            </a:pPr>
            <a:endParaRPr lang="en-US" sz="2000"/>
          </a:p>
          <a:p>
            <a:pPr algn="ctr">
              <a:lnSpc>
                <a:spcPts val="4000"/>
              </a:lnSpc>
            </a:pPr>
            <a:r>
              <a:rPr lang="hi-IN" sz="2400"/>
              <a:t>किरीटिरामशन्तनुप्रभृत्यनेक पार्थिवैः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प्रपूजिताञ्च धर्मवर्मराजदाल्भ्यकीर्तितां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धरातलैकभूषणां सुरादिसर्वजीवानां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भजामि सह्यकन्यकां भजामि सह्यकन्यकां || 7 ||</a:t>
            </a:r>
            <a:endParaRPr lang="en-US" sz="2400"/>
          </a:p>
          <a:p>
            <a:pPr lvl="0" algn="ctr">
              <a:lnSpc>
                <a:spcPts val="4000"/>
              </a:lnSpc>
            </a:pPr>
            <a:endParaRPr lang="en-US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கிரீடிராமஶந்தனுப்ரப்ருத்யனேக பார்த்திவை: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ப்ரபூஜிதாஞ்ச தர்மவர் மராஜதால்ப்யகீர்த்திதாம் |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தரா தலைகபூஷணாம் ஸுராதிஸர்வஜீவனாம்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பஜாமி ஸஹ்யகன்யகாம் பஜாமி ஸஹ்யகன்யகாம் || 7 ||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49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400"/>
              <a:t>कावेर्यष्टकं</a:t>
            </a:r>
            <a:r>
              <a:rPr lang="en-US" sz="2400"/>
              <a:t> </a:t>
            </a:r>
            <a:r>
              <a:rPr lang="en-US" sz="2000"/>
              <a:t>/ </a:t>
            </a:r>
            <a:r>
              <a:rPr lang="ta-IN">
                <a:solidFill>
                  <a:prstClr val="white"/>
                </a:solidFill>
              </a:rPr>
              <a:t>காவேர்யஷ்டகம்</a:t>
            </a:r>
            <a:endParaRPr lang="en-US" sz="2000"/>
          </a:p>
          <a:p>
            <a:pPr algn="ctr">
              <a:lnSpc>
                <a:spcPts val="4000"/>
              </a:lnSpc>
            </a:pPr>
            <a:endParaRPr lang="en-US" sz="2000"/>
          </a:p>
          <a:p>
            <a:pPr algn="ctr">
              <a:lnSpc>
                <a:spcPts val="4000"/>
              </a:lnSpc>
            </a:pPr>
            <a:r>
              <a:rPr lang="hi-IN" sz="2400"/>
              <a:t>प्रनष्टपञ्चपातकां प्रकृष्टपुन्यदायिकां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सहर्षदिव्यकेलिकां समुद्रराज नायिकां |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सहरपत्रमालिकाम् सरोजपत्रडोलिकाम्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भजामि सह्यकन्यकां भजामि सह्यकन्यकां || 8 ||</a:t>
            </a:r>
            <a:endParaRPr lang="en-US" sz="2400"/>
          </a:p>
          <a:p>
            <a:pPr lvl="0" algn="ctr">
              <a:lnSpc>
                <a:spcPts val="4000"/>
              </a:lnSpc>
            </a:pPr>
            <a:endParaRPr lang="en-US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/>
              <a:t>ப்ரணஷ்டபஞ்சபாதகாம் ப்ரக்ருஷ்டபுண்யதாயிகாம் </a:t>
            </a:r>
          </a:p>
          <a:p>
            <a:pPr lvl="0" algn="ctr">
              <a:lnSpc>
                <a:spcPts val="4000"/>
              </a:lnSpc>
            </a:pPr>
            <a:r>
              <a:rPr lang="ta-IN"/>
              <a:t>ஸஹர்ஷதிவ்யகேளிகாம் ஸமுத்ரராஜ நாயிகாம் | </a:t>
            </a:r>
          </a:p>
          <a:p>
            <a:pPr lvl="0" algn="ctr">
              <a:lnSpc>
                <a:spcPts val="4000"/>
              </a:lnSpc>
            </a:pPr>
            <a:r>
              <a:rPr lang="ta-IN"/>
              <a:t>ஸஹஸ்ரபத்ரமாலிகாம் ஸரோஜபத்ரடோலிகாம் </a:t>
            </a:r>
          </a:p>
          <a:p>
            <a:pPr lvl="0" algn="ctr">
              <a:lnSpc>
                <a:spcPts val="4000"/>
              </a:lnSpc>
            </a:pPr>
            <a:r>
              <a:rPr lang="ta-IN"/>
              <a:t>பஜாமி ஸஹ்யகன்யகாம் பஜாமி ஸஹ்யகன்யகாம் || 8 ||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04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400"/>
              <a:t>कावेर्यष्टकं</a:t>
            </a:r>
            <a:r>
              <a:rPr lang="en-US" sz="2400"/>
              <a:t> </a:t>
            </a:r>
            <a:r>
              <a:rPr lang="en-US" sz="2000"/>
              <a:t>/ </a:t>
            </a:r>
            <a:r>
              <a:rPr lang="ta-IN">
                <a:solidFill>
                  <a:prstClr val="white"/>
                </a:solidFill>
              </a:rPr>
              <a:t>காவேர்யஷ்டகம்</a:t>
            </a:r>
            <a:endParaRPr lang="en-US" sz="2000"/>
          </a:p>
          <a:p>
            <a:pPr algn="ctr">
              <a:lnSpc>
                <a:spcPts val="4000"/>
              </a:lnSpc>
            </a:pPr>
            <a:endParaRPr lang="en-US" sz="2000"/>
          </a:p>
          <a:p>
            <a:pPr algn="ctr">
              <a:lnSpc>
                <a:spcPts val="4000"/>
              </a:lnSpc>
            </a:pPr>
            <a:r>
              <a:rPr lang="hi-IN" sz="2400"/>
              <a:t>सह्यकन्याश्तकम् पुण्यं प्रेमिकेण प्रकीर्तितं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श्रद्धया कीर्तयन्नित्यं सर्व मङ्गलमाप्नुयात् || 9 ||</a:t>
            </a:r>
            <a:endParaRPr lang="en-US" sz="2400"/>
          </a:p>
          <a:p>
            <a:pPr algn="ctr">
              <a:lnSpc>
                <a:spcPts val="4000"/>
              </a:lnSpc>
            </a:pPr>
            <a:endParaRPr lang="en-US" sz="2400"/>
          </a:p>
          <a:p>
            <a:pPr algn="ctr">
              <a:lnSpc>
                <a:spcPts val="4000"/>
              </a:lnSpc>
            </a:pPr>
            <a:endParaRPr lang="en-US" sz="2400"/>
          </a:p>
          <a:p>
            <a:pPr lvl="0" algn="ctr">
              <a:lnSpc>
                <a:spcPts val="4000"/>
              </a:lnSpc>
            </a:pPr>
            <a:endParaRPr lang="en-US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/>
              <a:t>ஸஹ்ய கன்யாஷ்டகம் புண்யம் ப்ரேமிகேண ப்ரகீர்த்திதம்|</a:t>
            </a:r>
          </a:p>
          <a:p>
            <a:pPr lvl="0" algn="ctr">
              <a:lnSpc>
                <a:spcPts val="4000"/>
              </a:lnSpc>
            </a:pPr>
            <a:r>
              <a:rPr lang="ta-IN"/>
              <a:t>ஶ்ரத்தயா கீர்த்தயந்நித்யம் ஸர்வ மங்களமாப்னுயாத் || 9 ||</a:t>
            </a:r>
            <a:endParaRPr lang="en-US"/>
          </a:p>
          <a:p>
            <a:pPr lvl="0" algn="ctr">
              <a:lnSpc>
                <a:spcPts val="4000"/>
              </a:lnSpc>
            </a:pPr>
            <a:endParaRPr lang="en-US"/>
          </a:p>
          <a:p>
            <a:pPr lvl="0" algn="ctr">
              <a:lnSpc>
                <a:spcPts val="4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4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400"/>
              <a:t>नदी स्तोत्रम्</a:t>
            </a:r>
            <a:r>
              <a:rPr lang="en-US" sz="2400"/>
              <a:t> </a:t>
            </a:r>
            <a:r>
              <a:rPr lang="en-US" sz="2000"/>
              <a:t>/ </a:t>
            </a:r>
            <a:r>
              <a:rPr lang="ta-IN">
                <a:solidFill>
                  <a:prstClr val="white"/>
                </a:solidFill>
              </a:rPr>
              <a:t>நதீ ஸ்தோத்ரம்</a:t>
            </a:r>
            <a:endParaRPr lang="en-US" sz="2000"/>
          </a:p>
          <a:p>
            <a:pPr algn="ctr">
              <a:lnSpc>
                <a:spcPts val="4000"/>
              </a:lnSpc>
            </a:pPr>
            <a:endParaRPr lang="en-US" sz="2000"/>
          </a:p>
          <a:p>
            <a:pPr algn="ctr">
              <a:lnSpc>
                <a:spcPts val="4000"/>
              </a:lnSpc>
            </a:pPr>
            <a:r>
              <a:rPr lang="hi-IN" sz="2400"/>
              <a:t>तापीं रेवां पयोष्णीं च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फल्गुनीं पुष्करं तथा |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त्रिवेणीं तुङ्गभद्राञ्च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चन्द्रभागां नमाम्यहम् || 2 ||</a:t>
            </a:r>
            <a:endParaRPr lang="en-US" sz="2400"/>
          </a:p>
          <a:p>
            <a:pPr lvl="0" algn="ctr">
              <a:lnSpc>
                <a:spcPts val="4000"/>
              </a:lnSpc>
            </a:pPr>
            <a:endParaRPr lang="en-US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தாபீம் ரேவாம் பயோஷ்ணீஞ் ச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பல்குனீம் புஷ்கரம் ததா |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த்ரிவேணீம் துங்கபத்ராஞ்ச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சந்த்ரபாகாம் நமாம்யஹம் || 2 ||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400"/>
              <a:t>नदी स्तोत्रम्</a:t>
            </a:r>
            <a:r>
              <a:rPr lang="en-US" sz="2400"/>
              <a:t> </a:t>
            </a:r>
            <a:r>
              <a:rPr lang="en-US" sz="2000"/>
              <a:t>/ </a:t>
            </a:r>
            <a:r>
              <a:rPr lang="ta-IN">
                <a:solidFill>
                  <a:prstClr val="white"/>
                </a:solidFill>
              </a:rPr>
              <a:t>நதீ ஸ்தோத்ரம்</a:t>
            </a:r>
            <a:endParaRPr lang="en-US" sz="2000"/>
          </a:p>
          <a:p>
            <a:pPr algn="ctr">
              <a:lnSpc>
                <a:spcPts val="4000"/>
              </a:lnSpc>
            </a:pPr>
            <a:endParaRPr lang="en-US" sz="2000"/>
          </a:p>
          <a:p>
            <a:pPr algn="ctr">
              <a:lnSpc>
                <a:spcPts val="4000"/>
              </a:lnSpc>
            </a:pPr>
            <a:r>
              <a:rPr lang="hi-IN" sz="2400"/>
              <a:t>ताम्रपर्णीञ्च तमसां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सरयूञ्च सरस्वतीम् |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वेणानदीं प्रतीचीञ्च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कृतमालां नमाम्यहम् || 3 ||</a:t>
            </a:r>
            <a:endParaRPr lang="en-US" sz="2400"/>
          </a:p>
          <a:p>
            <a:pPr lvl="0" algn="ctr">
              <a:lnSpc>
                <a:spcPts val="4000"/>
              </a:lnSpc>
            </a:pPr>
            <a:endParaRPr lang="en-US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தாம்ரபர்ணீஞ்ச தமஸாம்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ஸரயூஞ்ச ஸரஸ்வதீம் |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வேணாநதீம் ப்ரதீசீஞ்ச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க்ருதமாலாம் நமாம்யஹம் || 3 ||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0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400"/>
              <a:t>नदी स्तोत्रम्</a:t>
            </a:r>
            <a:r>
              <a:rPr lang="en-US" sz="2400"/>
              <a:t> </a:t>
            </a:r>
            <a:r>
              <a:rPr lang="en-US" sz="2000"/>
              <a:t>/ </a:t>
            </a:r>
            <a:r>
              <a:rPr lang="ta-IN">
                <a:solidFill>
                  <a:prstClr val="white"/>
                </a:solidFill>
              </a:rPr>
              <a:t>நதீ ஸ்தோத்ரம்</a:t>
            </a:r>
            <a:endParaRPr lang="en-US" sz="2000"/>
          </a:p>
          <a:p>
            <a:pPr algn="ctr">
              <a:lnSpc>
                <a:spcPts val="4000"/>
              </a:lnSpc>
            </a:pPr>
            <a:endParaRPr lang="en-US" sz="2000"/>
          </a:p>
          <a:p>
            <a:pPr algn="ctr">
              <a:lnSpc>
                <a:spcPts val="4000"/>
              </a:lnSpc>
            </a:pPr>
            <a:r>
              <a:rPr lang="hi-IN" sz="2400"/>
              <a:t>कौशिकीं गोमतीञ्चैव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कृष्णवेणीञ्च नर्मदाम्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पयस्विनीं भीमरतीं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पद्मालयमहम् भजे || 4 ||</a:t>
            </a:r>
            <a:endParaRPr lang="en-US" sz="2400"/>
          </a:p>
          <a:p>
            <a:pPr lvl="0" algn="ctr">
              <a:lnSpc>
                <a:spcPts val="4000"/>
              </a:lnSpc>
            </a:pPr>
            <a:endParaRPr lang="en-US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கௌசிகீம் கோமதீஞ்சைவ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க்ருஷ்ணவேணீஞ்ச நர்மதாம் |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பயஸ்வினீம் பீமரதீம்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பத்மாலயமஹம் பஜே || 4 ||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8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400"/>
              <a:t>नदी स्तोत्रम्</a:t>
            </a:r>
            <a:r>
              <a:rPr lang="en-US" sz="2400"/>
              <a:t> </a:t>
            </a:r>
            <a:r>
              <a:rPr lang="en-US" sz="2000"/>
              <a:t>/ </a:t>
            </a:r>
            <a:r>
              <a:rPr lang="ta-IN">
                <a:solidFill>
                  <a:prstClr val="white"/>
                </a:solidFill>
              </a:rPr>
              <a:t>நதீ ஸ்தோத்ரம்</a:t>
            </a:r>
            <a:endParaRPr lang="en-US" sz="2000"/>
          </a:p>
          <a:p>
            <a:pPr algn="ctr">
              <a:lnSpc>
                <a:spcPts val="4000"/>
              </a:lnSpc>
            </a:pPr>
            <a:endParaRPr lang="en-US" sz="2000"/>
          </a:p>
          <a:p>
            <a:pPr algn="ctr">
              <a:lnSpc>
                <a:spcPts val="4000"/>
              </a:lnSpc>
            </a:pPr>
            <a:r>
              <a:rPr lang="hi-IN" sz="2400"/>
              <a:t>सुषोमां सुरसाञ्चैव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सारपुष्करिणीं तथा |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सिन्धुं शोणं सप्तवतीं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त्रिसामाञ्च नमाम्यहम् || 5 ||</a:t>
            </a:r>
            <a:endParaRPr lang="en-US" sz="2400"/>
          </a:p>
          <a:p>
            <a:pPr lvl="0" algn="ctr">
              <a:lnSpc>
                <a:spcPts val="4000"/>
              </a:lnSpc>
            </a:pPr>
            <a:endParaRPr lang="en-US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ஸுஷோமாம் ஸுரஸாஞ்சைவ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ஸாரபுஷ்கரிணீம் ததா |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ஸிந்தும் ஶோணம் ஸப்தவதீம்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த்ரிஸாமாஞ்ச நமாம்யஹம் || 5 ||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6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400"/>
              <a:t>नदी स्तोत्रम्</a:t>
            </a:r>
            <a:r>
              <a:rPr lang="en-US" sz="2400"/>
              <a:t> </a:t>
            </a:r>
            <a:r>
              <a:rPr lang="en-US" sz="2000"/>
              <a:t>/ </a:t>
            </a:r>
            <a:r>
              <a:rPr lang="ta-IN">
                <a:solidFill>
                  <a:prstClr val="white"/>
                </a:solidFill>
              </a:rPr>
              <a:t>நதீ ஸ்தோத்ரம்</a:t>
            </a:r>
            <a:endParaRPr lang="en-US" sz="2000"/>
          </a:p>
          <a:p>
            <a:pPr algn="ctr">
              <a:lnSpc>
                <a:spcPts val="4000"/>
              </a:lnSpc>
            </a:pPr>
            <a:endParaRPr lang="en-US" sz="2000"/>
          </a:p>
          <a:p>
            <a:pPr algn="ctr">
              <a:lnSpc>
                <a:spcPts val="4000"/>
              </a:lnSpc>
            </a:pPr>
            <a:r>
              <a:rPr lang="hi-IN" sz="2400"/>
              <a:t>नदीस्तोत्रं महापुण्यं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कृष्णप्रेमप्रदायकम् |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स्नानकाले पठन्नित्यं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सर्वपापैःप्रमुच्यते || 6 ||</a:t>
            </a:r>
            <a:endParaRPr lang="en-US" sz="2400"/>
          </a:p>
          <a:p>
            <a:pPr lvl="0" algn="ctr">
              <a:lnSpc>
                <a:spcPts val="4000"/>
              </a:lnSpc>
            </a:pPr>
            <a:endParaRPr lang="en-US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நதீஸ்தோத்ரம் மஹாபுண்யம்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க்ருஷ்ணப்ரேமப்ரதாயகம் |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ஸ்னானகாலே படந்நித்யம்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ஸர்வபாபை:ப்ரமுச்யதே || 6 ||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8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400"/>
              <a:t>कावेर्यष्टकं</a:t>
            </a:r>
            <a:r>
              <a:rPr lang="en-US" sz="2400"/>
              <a:t> </a:t>
            </a:r>
            <a:r>
              <a:rPr lang="en-US" sz="2000"/>
              <a:t>/ </a:t>
            </a:r>
            <a:r>
              <a:rPr lang="ta-IN">
                <a:solidFill>
                  <a:prstClr val="white"/>
                </a:solidFill>
              </a:rPr>
              <a:t>காவேர்யஷ்டகம்</a:t>
            </a:r>
            <a:endParaRPr lang="en-US" sz="2000"/>
          </a:p>
          <a:p>
            <a:pPr algn="ctr">
              <a:lnSpc>
                <a:spcPts val="4000"/>
              </a:lnSpc>
            </a:pPr>
            <a:endParaRPr lang="en-US" sz="2000"/>
          </a:p>
          <a:p>
            <a:pPr algn="ctr">
              <a:lnSpc>
                <a:spcPts val="4000"/>
              </a:lnSpc>
            </a:pPr>
            <a:r>
              <a:rPr lang="hi-IN" sz="2400"/>
              <a:t>सरोजसंभवाच्युतत्रिनेत्रभावनामयीं</a:t>
            </a:r>
            <a:endParaRPr lang="en-US" sz="2400"/>
          </a:p>
          <a:p>
            <a:pPr algn="ctr">
              <a:lnSpc>
                <a:spcPts val="4000"/>
              </a:lnSpc>
            </a:pPr>
            <a:r>
              <a:rPr lang="hi-IN" sz="2400"/>
              <a:t>कवेरराजकन्यकाञ्च कामितार्थदायिनीं |</a:t>
            </a:r>
            <a:endParaRPr lang="en-US" sz="2400"/>
          </a:p>
          <a:p>
            <a:pPr algn="ctr">
              <a:lnSpc>
                <a:spcPts val="4000"/>
              </a:lnSpc>
            </a:pPr>
            <a:r>
              <a:rPr lang="hi-IN" sz="2400"/>
              <a:t>अगस्त्य कुण्टिकान्तरप्रविष्टवारि रूपिणीम्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भजामि सह्यकन्यकां भजामि सह्यकन्यकां || 1 ||</a:t>
            </a:r>
            <a:endParaRPr lang="en-US" sz="2400"/>
          </a:p>
          <a:p>
            <a:pPr lvl="0" algn="ctr">
              <a:lnSpc>
                <a:spcPts val="4000"/>
              </a:lnSpc>
            </a:pPr>
            <a:endParaRPr lang="en-US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ஸரோஜஸம்பவாச்யுதத்ரிணேத்ரபாவனாமயீம்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கவேரராஜகன்யகாஞ்ச காமிதார்த்தாயினீம் |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அகஸ்த்ய குண்டிகாந்தரப்ரவிஷ்டவாரி ரூபிணீம்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பஜாமி ஸஹ்யகன்யகாம் பஜாமி ஸஹ்யகன்யகாம் || 1 ||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400"/>
              <a:t>कावेर्यष्टकं</a:t>
            </a:r>
            <a:r>
              <a:rPr lang="en-US" sz="2400"/>
              <a:t> </a:t>
            </a:r>
            <a:r>
              <a:rPr lang="en-US" sz="2000"/>
              <a:t>/ </a:t>
            </a:r>
            <a:r>
              <a:rPr lang="ta-IN">
                <a:solidFill>
                  <a:prstClr val="white"/>
                </a:solidFill>
              </a:rPr>
              <a:t>காவேர்யஷ்டகம்</a:t>
            </a:r>
            <a:endParaRPr lang="en-US" sz="2000"/>
          </a:p>
          <a:p>
            <a:pPr algn="ctr">
              <a:lnSpc>
                <a:spcPts val="4000"/>
              </a:lnSpc>
            </a:pPr>
            <a:endParaRPr lang="en-US" sz="2000"/>
          </a:p>
          <a:p>
            <a:pPr algn="ctr">
              <a:lnSpc>
                <a:spcPts val="4000"/>
              </a:lnSpc>
            </a:pPr>
            <a:r>
              <a:rPr lang="hi-IN" sz="2400"/>
              <a:t>पवित्र धात्रिवृक्षरूपविष्णुपादसङ्गमाम्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पतत्रिरूपधारिविघ्नराजचञ्चुचुम्बिताम् |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भवाब्धितारकात्रिसूनुपादुकापवित्रिताम्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भजामि सह्यकन्यकां भजामि सह्यकन्यकां || 2 ||</a:t>
            </a:r>
            <a:endParaRPr lang="en-US" sz="2400"/>
          </a:p>
          <a:p>
            <a:pPr lvl="0" algn="ctr">
              <a:lnSpc>
                <a:spcPts val="4000"/>
              </a:lnSpc>
            </a:pPr>
            <a:endParaRPr lang="en-US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பவித்ர தாத்ரிவ்ருக்ஷரூபவிஷ்ணுபாத ஸங்கமாம்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பதத்ரிரூபதாரிவிக்னராஜசுஞ்சுசும்பிதாம் |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பவாப்திதாரகாத்ரிஸூனுபாதுகாபவித்ரிதாம்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பஜாமி ஸஹ்யகன்யகாம் பஜாமி ஸஹ்யகன்யகாம் || 2 ||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2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381F9-98F5-448D-91F6-61EEA947F55C}"/>
              </a:ext>
            </a:extLst>
          </p:cNvPr>
          <p:cNvSpPr/>
          <p:nvPr/>
        </p:nvSpPr>
        <p:spPr>
          <a:xfrm>
            <a:off x="0" y="0"/>
            <a:ext cx="8013842" cy="6858000"/>
          </a:xfrm>
          <a:prstGeom prst="roundRect">
            <a:avLst>
              <a:gd name="adj" fmla="val 0"/>
            </a:avLst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hi-IN" sz="2400"/>
              <a:t>कावेर्यष्टकं</a:t>
            </a:r>
            <a:r>
              <a:rPr lang="en-US" sz="2400"/>
              <a:t> </a:t>
            </a:r>
            <a:r>
              <a:rPr lang="en-US" sz="2000"/>
              <a:t>/ </a:t>
            </a:r>
            <a:r>
              <a:rPr lang="ta-IN">
                <a:solidFill>
                  <a:prstClr val="white"/>
                </a:solidFill>
              </a:rPr>
              <a:t>காவேர்யஷ்டகம்</a:t>
            </a:r>
            <a:endParaRPr lang="en-US" sz="2000"/>
          </a:p>
          <a:p>
            <a:pPr algn="ctr">
              <a:lnSpc>
                <a:spcPts val="4000"/>
              </a:lnSpc>
            </a:pPr>
            <a:endParaRPr lang="en-US" sz="2000"/>
          </a:p>
          <a:p>
            <a:pPr algn="ctr">
              <a:lnSpc>
                <a:spcPts val="4000"/>
              </a:lnSpc>
            </a:pPr>
            <a:r>
              <a:rPr lang="hi-IN" sz="2400"/>
              <a:t>अनेककोटि पुण्यतीर्थ सङ्गमेनपूरितां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अनोकहप्रकीर्णपुष्पपल्लवैः परिष्कृताम्  |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निनादपूर्णचारुवीचिकीर्णरत्नमौक्तिकां </a:t>
            </a:r>
          </a:p>
          <a:p>
            <a:pPr algn="ctr">
              <a:lnSpc>
                <a:spcPts val="4000"/>
              </a:lnSpc>
            </a:pPr>
            <a:r>
              <a:rPr lang="hi-IN" sz="2400"/>
              <a:t>भजामि सह्यकन्यकां भजामि सह्यकन्यकां || 3 ||</a:t>
            </a:r>
            <a:endParaRPr lang="en-US" sz="2400"/>
          </a:p>
          <a:p>
            <a:pPr lvl="0" algn="ctr">
              <a:lnSpc>
                <a:spcPts val="4000"/>
              </a:lnSpc>
            </a:pPr>
            <a:endParaRPr lang="en-US">
              <a:solidFill>
                <a:prstClr val="white"/>
              </a:solidFill>
            </a:endParaRP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அனேககோடி புண்யதீர்த்தஸங்கமேன பூரிதாம்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அனோகஹப்ரகீர்ணபுஷ்பபல்லவை: பரிஷ்க்ருதாம் |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நிநாதபூர்ணசாருவீசிகீர்ணரத்னமௌக்திகாம் </a:t>
            </a:r>
          </a:p>
          <a:p>
            <a:pPr lvl="0" algn="ctr">
              <a:lnSpc>
                <a:spcPts val="4000"/>
              </a:lnSpc>
            </a:pPr>
            <a:r>
              <a:rPr lang="ta-IN">
                <a:solidFill>
                  <a:prstClr val="white"/>
                </a:solidFill>
              </a:rPr>
              <a:t>பஜாமி ஸஹ்யகன்யகாம் பஜாமி ஸஹ்யகன்யகாம் || 3 ||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73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{6149649B-DAF6-45A3-B0D1-35BF128A1F82}tf56219246_win32</Template>
  <TotalTime>130</TotalTime>
  <Words>472</Words>
  <Application>Microsoft Office PowerPoint</Application>
  <PresentationFormat>Widescreen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Avenir Next LT Pro</vt:lpstr>
      <vt:lpstr>Avenir Next LT Pro Light</vt:lpstr>
      <vt:lpstr>Garamond</vt:lpstr>
      <vt:lpstr>SavonVTI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Iyer, Rajaraman</dc:creator>
  <cp:lastModifiedBy>Iyer, Rajaraman</cp:lastModifiedBy>
  <cp:revision>11</cp:revision>
  <dcterms:created xsi:type="dcterms:W3CDTF">2021-05-13T10:18:53Z</dcterms:created>
  <dcterms:modified xsi:type="dcterms:W3CDTF">2021-05-13T12:29:50Z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