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319" r:id="rId5"/>
    <p:sldId id="320" r:id="rId6"/>
    <p:sldId id="321" r:id="rId7"/>
    <p:sldId id="322" r:id="rId8"/>
    <p:sldId id="323" r:id="rId9"/>
    <p:sldId id="324" r:id="rId10"/>
    <p:sldId id="302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2021-05-15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2021-05-15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2021-05-15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2021-05-15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2021-05-15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2021-05-15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2021-05-15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2021-05-15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2021-05-15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04E3F9-F2D2-44F1-AADB-2E34A51C2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0036F2-ADC8-4E54-8D0E-AB21C9D42FB7}"/>
              </a:ext>
            </a:extLst>
          </p:cNvPr>
          <p:cNvSpPr/>
          <p:nvPr userDrawn="1"/>
        </p:nvSpPr>
        <p:spPr>
          <a:xfrm>
            <a:off x="0" y="0"/>
            <a:ext cx="8013842" cy="6858000"/>
          </a:xfrm>
          <a:prstGeom prst="roundRect">
            <a:avLst>
              <a:gd name="adj" fmla="val 0"/>
            </a:avLst>
          </a:prstGeom>
          <a:solidFill>
            <a:srgbClr val="002060">
              <a:alpha val="5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endParaRPr lang="en-US"/>
          </a:p>
        </p:txBody>
      </p:sp>
      <p:pic>
        <p:nvPicPr>
          <p:cNvPr id="7" name="Picture 6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1DBAC160-00FE-423F-A9E2-03EE7A5FBA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4138" b="16935"/>
          <a:stretch/>
        </p:blipFill>
        <p:spPr>
          <a:xfrm>
            <a:off x="8013841" y="0"/>
            <a:ext cx="41781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2021-05-15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2021-05-15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2021-05-15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6381F9-98F5-448D-91F6-61EEA947F55C}"/>
              </a:ext>
            </a:extLst>
          </p:cNvPr>
          <p:cNvSpPr/>
          <p:nvPr/>
        </p:nvSpPr>
        <p:spPr>
          <a:xfrm>
            <a:off x="0" y="0"/>
            <a:ext cx="8013842" cy="6858000"/>
          </a:xfrm>
          <a:prstGeom prst="roundRect">
            <a:avLst>
              <a:gd name="adj" fmla="val 0"/>
            </a:avLst>
          </a:prstGeom>
          <a:solidFill>
            <a:srgbClr val="0070C0">
              <a:alpha val="5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hi-IN" sz="3600"/>
              <a:t>नदी स्तोत्रम्</a:t>
            </a:r>
            <a:r>
              <a:rPr lang="en-US" sz="3600"/>
              <a:t> </a:t>
            </a:r>
            <a:r>
              <a:rPr lang="en-US" sz="3200"/>
              <a:t>/ </a:t>
            </a:r>
            <a:r>
              <a:rPr lang="ta-IN" sz="2800">
                <a:solidFill>
                  <a:prstClr val="white"/>
                </a:solidFill>
              </a:rPr>
              <a:t>நதீ ஸ்தோத்ரம்</a:t>
            </a:r>
            <a:endParaRPr lang="en-US" sz="3200"/>
          </a:p>
          <a:p>
            <a:pPr algn="ctr">
              <a:lnSpc>
                <a:spcPts val="4000"/>
              </a:lnSpc>
            </a:pPr>
            <a:endParaRPr lang="en-US" sz="3200"/>
          </a:p>
          <a:p>
            <a:pPr algn="ctr">
              <a:lnSpc>
                <a:spcPts val="4000"/>
              </a:lnSpc>
            </a:pPr>
            <a:r>
              <a:rPr lang="hi-IN" sz="3600"/>
              <a:t>गङ्गां गोदावरीं कम्पां </a:t>
            </a:r>
          </a:p>
          <a:p>
            <a:pPr algn="ctr">
              <a:lnSpc>
                <a:spcPts val="4000"/>
              </a:lnSpc>
            </a:pPr>
            <a:r>
              <a:rPr lang="hi-IN" sz="3600"/>
              <a:t>कावेरीं गण्टकीं तथा |</a:t>
            </a:r>
          </a:p>
          <a:p>
            <a:pPr algn="ctr">
              <a:lnSpc>
                <a:spcPts val="4000"/>
              </a:lnSpc>
            </a:pPr>
            <a:r>
              <a:rPr lang="hi-IN" sz="3600"/>
              <a:t>कावेरीं कन्यकां चैव </a:t>
            </a:r>
          </a:p>
          <a:p>
            <a:pPr algn="ctr">
              <a:lnSpc>
                <a:spcPts val="4000"/>
              </a:lnSpc>
            </a:pPr>
            <a:r>
              <a:rPr lang="hi-IN" sz="3600"/>
              <a:t>प्रणमामि महानदीम् || 1 ||</a:t>
            </a:r>
            <a:endParaRPr lang="en-US" sz="3600"/>
          </a:p>
          <a:p>
            <a:pPr lvl="0" algn="ctr">
              <a:lnSpc>
                <a:spcPts val="4000"/>
              </a:lnSpc>
            </a:pPr>
            <a:endParaRPr lang="en-US" sz="28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800">
                <a:solidFill>
                  <a:prstClr val="white"/>
                </a:solidFill>
              </a:rPr>
              <a:t>கங்காம் கோதாவரீம் கம்பாம் </a:t>
            </a:r>
            <a:endParaRPr lang="en-US" sz="28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800">
                <a:solidFill>
                  <a:prstClr val="white"/>
                </a:solidFill>
              </a:rPr>
              <a:t>காவேரீம் கண்டகீம் ததா |</a:t>
            </a:r>
          </a:p>
          <a:p>
            <a:pPr lvl="0" algn="ctr">
              <a:lnSpc>
                <a:spcPts val="4000"/>
              </a:lnSpc>
            </a:pPr>
            <a:r>
              <a:rPr lang="ta-IN" sz="2800">
                <a:solidFill>
                  <a:prstClr val="white"/>
                </a:solidFill>
              </a:rPr>
              <a:t>காளிந்தீம் கன்யகாஞ்சைவ </a:t>
            </a:r>
            <a:endParaRPr lang="en-US" sz="28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800">
                <a:solidFill>
                  <a:prstClr val="white"/>
                </a:solidFill>
              </a:rPr>
              <a:t>ப்ரணமாமி மஹாநதீம் || 1 ||</a:t>
            </a:r>
          </a:p>
        </p:txBody>
      </p:sp>
    </p:spTree>
    <p:extLst>
      <p:ext uri="{BB962C8B-B14F-4D97-AF65-F5344CB8AC3E}">
        <p14:creationId xmlns:p14="http://schemas.microsoft.com/office/powerpoint/2010/main" val="4020472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6381F9-98F5-448D-91F6-61EEA947F55C}"/>
              </a:ext>
            </a:extLst>
          </p:cNvPr>
          <p:cNvSpPr/>
          <p:nvPr/>
        </p:nvSpPr>
        <p:spPr>
          <a:xfrm>
            <a:off x="0" y="0"/>
            <a:ext cx="8013842" cy="6858000"/>
          </a:xfrm>
          <a:prstGeom prst="roundRect">
            <a:avLst>
              <a:gd name="adj" fmla="val 0"/>
            </a:avLst>
          </a:prstGeom>
          <a:solidFill>
            <a:srgbClr val="0070C0">
              <a:alpha val="5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hi-IN" sz="2800"/>
              <a:t>कावेर्यष्टकं</a:t>
            </a:r>
            <a:r>
              <a:rPr lang="en-US" sz="2800"/>
              <a:t> </a:t>
            </a:r>
            <a:r>
              <a:rPr lang="en-US" sz="2400"/>
              <a:t>/ </a:t>
            </a:r>
            <a:r>
              <a:rPr lang="ta-IN" sz="2000">
                <a:solidFill>
                  <a:prstClr val="white"/>
                </a:solidFill>
              </a:rPr>
              <a:t>காவேர்யஷ்டகம்</a:t>
            </a:r>
            <a:endParaRPr lang="en-US" sz="2400"/>
          </a:p>
          <a:p>
            <a:pPr algn="ctr">
              <a:lnSpc>
                <a:spcPts val="4000"/>
              </a:lnSpc>
            </a:pPr>
            <a:endParaRPr lang="en-US" sz="2400"/>
          </a:p>
          <a:p>
            <a:pPr algn="ctr">
              <a:lnSpc>
                <a:spcPts val="4000"/>
              </a:lnSpc>
            </a:pPr>
            <a:r>
              <a:rPr lang="hi-IN" sz="2800"/>
              <a:t>तटद्वयेपि शम्भुविष्णुमन्दिरैर्विराजिताम् </a:t>
            </a:r>
          </a:p>
          <a:p>
            <a:pPr algn="ctr">
              <a:lnSpc>
                <a:spcPts val="4000"/>
              </a:lnSpc>
            </a:pPr>
            <a:r>
              <a:rPr lang="hi-IN" sz="2800"/>
              <a:t>तटिल्लतासमानदेवसुन्दरीभिराश्रिताम् |</a:t>
            </a:r>
          </a:p>
          <a:p>
            <a:pPr algn="ctr">
              <a:lnSpc>
                <a:spcPts val="4000"/>
              </a:lnSpc>
            </a:pPr>
            <a:r>
              <a:rPr lang="hi-IN" sz="2800"/>
              <a:t>वटादिवृक्षमूलवासिमौनिबृन्दभाविताम् </a:t>
            </a:r>
          </a:p>
          <a:p>
            <a:pPr algn="ctr">
              <a:lnSpc>
                <a:spcPts val="4000"/>
              </a:lnSpc>
            </a:pPr>
            <a:r>
              <a:rPr lang="hi-IN" sz="2800"/>
              <a:t>भजामि सह्यकन्यकां </a:t>
            </a:r>
            <a:endParaRPr lang="en-US" sz="2800"/>
          </a:p>
          <a:p>
            <a:pPr algn="ctr">
              <a:lnSpc>
                <a:spcPts val="4000"/>
              </a:lnSpc>
            </a:pPr>
            <a:r>
              <a:rPr lang="hi-IN" sz="2800"/>
              <a:t>भजामि सह्यकन्यकाम् || 4 ||</a:t>
            </a:r>
            <a:endParaRPr lang="en-US" sz="2800"/>
          </a:p>
          <a:p>
            <a:pPr lvl="0" algn="ctr">
              <a:lnSpc>
                <a:spcPts val="4000"/>
              </a:lnSpc>
            </a:pPr>
            <a:endParaRPr lang="en-US" sz="20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தடத்வயேபி ஶம்புவிஷ்ணு மந்திரைர் விராஜிதாம்</a:t>
            </a: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தடில்லதாஸமானதேவஸுந்தரீ பிராஶ்ரிதாம் |</a:t>
            </a: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வடாதிவ்ருக்ஷமூலவாஸிமௌனிப்ருந்தபாவிதாம்</a:t>
            </a: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பஜாமி ஸஹ்யகன்யகாம் </a:t>
            </a:r>
            <a:endParaRPr lang="en-US" sz="20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பஜாமி ஸஹ்யகன்யகாம் || 4 ||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5473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6381F9-98F5-448D-91F6-61EEA947F55C}"/>
              </a:ext>
            </a:extLst>
          </p:cNvPr>
          <p:cNvSpPr/>
          <p:nvPr/>
        </p:nvSpPr>
        <p:spPr>
          <a:xfrm>
            <a:off x="0" y="0"/>
            <a:ext cx="8013842" cy="6858000"/>
          </a:xfrm>
          <a:prstGeom prst="roundRect">
            <a:avLst>
              <a:gd name="adj" fmla="val 0"/>
            </a:avLst>
          </a:prstGeom>
          <a:solidFill>
            <a:srgbClr val="0070C0">
              <a:alpha val="5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hi-IN" sz="2800"/>
              <a:t>कावेर्यष्टकं</a:t>
            </a:r>
            <a:r>
              <a:rPr lang="en-US" sz="2800"/>
              <a:t> </a:t>
            </a:r>
            <a:r>
              <a:rPr lang="en-US" sz="2400"/>
              <a:t>/ </a:t>
            </a:r>
            <a:r>
              <a:rPr lang="ta-IN" sz="2000">
                <a:solidFill>
                  <a:prstClr val="white"/>
                </a:solidFill>
              </a:rPr>
              <a:t>காவேர்யஷ்டகம்</a:t>
            </a:r>
            <a:endParaRPr lang="en-US" sz="2400"/>
          </a:p>
          <a:p>
            <a:pPr algn="ctr">
              <a:lnSpc>
                <a:spcPts val="4000"/>
              </a:lnSpc>
            </a:pPr>
            <a:endParaRPr lang="en-US" sz="2400"/>
          </a:p>
          <a:p>
            <a:pPr algn="ctr">
              <a:lnSpc>
                <a:spcPts val="4000"/>
              </a:lnSpc>
            </a:pPr>
            <a:r>
              <a:rPr lang="hi-IN" sz="2800"/>
              <a:t>तरङ्गचारुमेखलां विलोलमीनलोचनाम् </a:t>
            </a:r>
          </a:p>
          <a:p>
            <a:pPr algn="ctr">
              <a:lnSpc>
                <a:spcPts val="4000"/>
              </a:lnSpc>
            </a:pPr>
            <a:r>
              <a:rPr lang="hi-IN" sz="2800"/>
              <a:t>प्रवालमौक्तिकोज्ज्वलां प्रफुल्लपुष्पमालिकाम् |</a:t>
            </a:r>
          </a:p>
          <a:p>
            <a:pPr algn="ctr">
              <a:lnSpc>
                <a:spcPts val="4000"/>
              </a:lnSpc>
            </a:pPr>
            <a:r>
              <a:rPr lang="hi-IN" sz="2800"/>
              <a:t>कुचायिताब्ज कुड्मलाञ्च कुङ्कुमादिपाटलां </a:t>
            </a:r>
          </a:p>
          <a:p>
            <a:pPr algn="ctr">
              <a:lnSpc>
                <a:spcPts val="4000"/>
              </a:lnSpc>
            </a:pPr>
            <a:r>
              <a:rPr lang="hi-IN" sz="2800"/>
              <a:t>भजामि सह्यकन्यकां </a:t>
            </a:r>
            <a:endParaRPr lang="en-US" sz="2800"/>
          </a:p>
          <a:p>
            <a:pPr algn="ctr">
              <a:lnSpc>
                <a:spcPts val="4000"/>
              </a:lnSpc>
            </a:pPr>
            <a:r>
              <a:rPr lang="hi-IN" sz="2800"/>
              <a:t>भजामि सह्यकन्यकाम् || 5 ||</a:t>
            </a:r>
            <a:endParaRPr lang="en-US" sz="2800"/>
          </a:p>
          <a:p>
            <a:pPr lvl="0" algn="ctr">
              <a:lnSpc>
                <a:spcPts val="4000"/>
              </a:lnSpc>
            </a:pPr>
            <a:endParaRPr lang="en-US" sz="20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தரங்கசாருமேகலாம் விலோலமீனலோசனாம்</a:t>
            </a: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ப்ரவாளமௌக்திகோஜ்ஜ்வலாம் ப்ரபுல்லபுஷ்ப மாலிகாம்</a:t>
            </a:r>
            <a:r>
              <a:rPr lang="en-US" sz="2000">
                <a:solidFill>
                  <a:prstClr val="white"/>
                </a:solidFill>
              </a:rPr>
              <a:t> |</a:t>
            </a:r>
            <a:endParaRPr lang="ta-IN" sz="20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குசாயிதாப்ஜ குட்மலாஞ்ச குங்குமாதிபாடலாம்</a:t>
            </a: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பஜாமி ஸஹ்யகன்யகாம் </a:t>
            </a:r>
            <a:endParaRPr lang="en-US" sz="20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பஜாமி ஸஹ்யகன்யகாம் || 5 ||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16055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6381F9-98F5-448D-91F6-61EEA947F55C}"/>
              </a:ext>
            </a:extLst>
          </p:cNvPr>
          <p:cNvSpPr/>
          <p:nvPr/>
        </p:nvSpPr>
        <p:spPr>
          <a:xfrm>
            <a:off x="0" y="0"/>
            <a:ext cx="8013842" cy="6858000"/>
          </a:xfrm>
          <a:prstGeom prst="roundRect">
            <a:avLst>
              <a:gd name="adj" fmla="val 0"/>
            </a:avLst>
          </a:prstGeom>
          <a:solidFill>
            <a:srgbClr val="0070C0">
              <a:alpha val="5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hi-IN" sz="2800"/>
              <a:t>कावेर्यष्टकं</a:t>
            </a:r>
            <a:r>
              <a:rPr lang="en-US" sz="2800"/>
              <a:t> </a:t>
            </a:r>
            <a:r>
              <a:rPr lang="en-US" sz="2400"/>
              <a:t>/ </a:t>
            </a:r>
            <a:r>
              <a:rPr lang="ta-IN" sz="2000">
                <a:solidFill>
                  <a:prstClr val="white"/>
                </a:solidFill>
              </a:rPr>
              <a:t>காவேர்யஷ்டகம்</a:t>
            </a:r>
            <a:endParaRPr lang="en-US" sz="2400"/>
          </a:p>
          <a:p>
            <a:pPr algn="ctr">
              <a:lnSpc>
                <a:spcPts val="4000"/>
              </a:lnSpc>
            </a:pPr>
            <a:endParaRPr lang="en-US" sz="2400"/>
          </a:p>
          <a:p>
            <a:pPr algn="ctr">
              <a:lnSpc>
                <a:spcPts val="4000"/>
              </a:lnSpc>
            </a:pPr>
            <a:r>
              <a:rPr lang="hi-IN" sz="2800"/>
              <a:t>भुजङ्गशायिरङ्गनाथपादसेवनाशया </a:t>
            </a:r>
          </a:p>
          <a:p>
            <a:pPr algn="ctr">
              <a:lnSpc>
                <a:spcPts val="4000"/>
              </a:lnSpc>
            </a:pPr>
            <a:r>
              <a:rPr lang="hi-IN" sz="2800"/>
              <a:t>भुजद्वयम् प्रसार्य निःसृतामिव स्तिथां मुदा |</a:t>
            </a:r>
          </a:p>
          <a:p>
            <a:pPr algn="ctr">
              <a:lnSpc>
                <a:spcPts val="4000"/>
              </a:lnSpc>
            </a:pPr>
            <a:r>
              <a:rPr lang="hi-IN" sz="2800"/>
              <a:t>गजेन्द्रकेलिवर्धिनीं द्विजेन्द्र हर्षदायिनीं </a:t>
            </a:r>
          </a:p>
          <a:p>
            <a:pPr algn="ctr">
              <a:lnSpc>
                <a:spcPts val="4000"/>
              </a:lnSpc>
            </a:pPr>
            <a:r>
              <a:rPr lang="hi-IN" sz="2800"/>
              <a:t>भजामि सह्यकन्यकां </a:t>
            </a:r>
            <a:endParaRPr lang="en-US" sz="2800"/>
          </a:p>
          <a:p>
            <a:pPr algn="ctr">
              <a:lnSpc>
                <a:spcPts val="4000"/>
              </a:lnSpc>
            </a:pPr>
            <a:r>
              <a:rPr lang="hi-IN" sz="2800"/>
              <a:t>भजामि सह्यकन्यकाम् || 6 ||</a:t>
            </a:r>
            <a:endParaRPr lang="en-US" sz="2800"/>
          </a:p>
          <a:p>
            <a:pPr lvl="0" algn="ctr">
              <a:lnSpc>
                <a:spcPts val="4000"/>
              </a:lnSpc>
            </a:pPr>
            <a:endParaRPr lang="en-US" sz="20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புஜங்கஶாயிரங்கநாதபாதஸேவனாஶயா</a:t>
            </a: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புஜத்வயம் ப்ரஸார்ய நி:ஸ்ருதாமிவ ஸ்திதாம் முதா |</a:t>
            </a: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கஜேந்த்ரகேளிவர்தினீம் த்விஜேந்த்ரஹர்ஷதாயினீம்</a:t>
            </a: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பஜாமி ஸஹ்யகன்யகாம் </a:t>
            </a:r>
            <a:endParaRPr lang="en-US" sz="20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பஜாமி ஸஹ்யகன்யகாம் || 6 ||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58064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6381F9-98F5-448D-91F6-61EEA947F55C}"/>
              </a:ext>
            </a:extLst>
          </p:cNvPr>
          <p:cNvSpPr/>
          <p:nvPr/>
        </p:nvSpPr>
        <p:spPr>
          <a:xfrm>
            <a:off x="0" y="0"/>
            <a:ext cx="8013842" cy="6858000"/>
          </a:xfrm>
          <a:prstGeom prst="roundRect">
            <a:avLst>
              <a:gd name="adj" fmla="val 0"/>
            </a:avLst>
          </a:prstGeom>
          <a:solidFill>
            <a:srgbClr val="0070C0">
              <a:alpha val="5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hi-IN" sz="2800"/>
              <a:t>कावेर्यष्टकं</a:t>
            </a:r>
            <a:r>
              <a:rPr lang="en-US" sz="2800"/>
              <a:t> </a:t>
            </a:r>
            <a:r>
              <a:rPr lang="en-US" sz="2400"/>
              <a:t>/ </a:t>
            </a:r>
            <a:r>
              <a:rPr lang="ta-IN" sz="2000">
                <a:solidFill>
                  <a:prstClr val="white"/>
                </a:solidFill>
              </a:rPr>
              <a:t>காவேர்யஷ்டகம்</a:t>
            </a:r>
            <a:endParaRPr lang="en-US" sz="2400"/>
          </a:p>
          <a:p>
            <a:pPr algn="ctr">
              <a:lnSpc>
                <a:spcPts val="4000"/>
              </a:lnSpc>
            </a:pPr>
            <a:endParaRPr lang="en-US" sz="2400"/>
          </a:p>
          <a:p>
            <a:pPr algn="ctr">
              <a:lnSpc>
                <a:spcPts val="4000"/>
              </a:lnSpc>
            </a:pPr>
            <a:r>
              <a:rPr lang="hi-IN" sz="2800"/>
              <a:t>किरीटिरामशन्तनुप्रभृत्यनेक पार्थिवैः </a:t>
            </a:r>
          </a:p>
          <a:p>
            <a:pPr algn="ctr">
              <a:lnSpc>
                <a:spcPts val="4000"/>
              </a:lnSpc>
            </a:pPr>
            <a:r>
              <a:rPr lang="hi-IN" sz="2800"/>
              <a:t>प्रपूजिताञ्च धर्मवर्मराजदाल्भ्यकीर्तितां </a:t>
            </a:r>
          </a:p>
          <a:p>
            <a:pPr algn="ctr">
              <a:lnSpc>
                <a:spcPts val="4000"/>
              </a:lnSpc>
            </a:pPr>
            <a:r>
              <a:rPr lang="hi-IN" sz="2800"/>
              <a:t>धरातलैकभूषणां सुरादिसर्वजीवानां </a:t>
            </a:r>
          </a:p>
          <a:p>
            <a:pPr algn="ctr">
              <a:lnSpc>
                <a:spcPts val="4000"/>
              </a:lnSpc>
            </a:pPr>
            <a:r>
              <a:rPr lang="hi-IN" sz="2800"/>
              <a:t>भजामि सह्यकन्यकां </a:t>
            </a:r>
            <a:endParaRPr lang="en-US" sz="2800"/>
          </a:p>
          <a:p>
            <a:pPr algn="ctr">
              <a:lnSpc>
                <a:spcPts val="4000"/>
              </a:lnSpc>
            </a:pPr>
            <a:r>
              <a:rPr lang="hi-IN" sz="2800"/>
              <a:t>भजामि सह्यकन्यकाम् || 7 ||</a:t>
            </a:r>
            <a:endParaRPr lang="en-US" sz="2800"/>
          </a:p>
          <a:p>
            <a:pPr lvl="0" algn="ctr">
              <a:lnSpc>
                <a:spcPts val="4000"/>
              </a:lnSpc>
            </a:pPr>
            <a:endParaRPr lang="en-US" sz="20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கிரீடிராமஶந்தனுப்ரப்ருத்யனேக பார்த்திவை:</a:t>
            </a: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ப்ரபூஜிதாஞ்ச தர்மவர்மராஜதால்ப்யகீர்த்திதாம் |</a:t>
            </a: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தரா லைகபூஷணாம் ஸுராதிஸர்வஜீவனாம்</a:t>
            </a: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பஜாமி ஸஹ்யகன்யகாம் </a:t>
            </a:r>
            <a:endParaRPr lang="en-US" sz="20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பஜாமி ஸஹ்யகன்யகாம் || 7 ||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83049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6381F9-98F5-448D-91F6-61EEA947F55C}"/>
              </a:ext>
            </a:extLst>
          </p:cNvPr>
          <p:cNvSpPr/>
          <p:nvPr/>
        </p:nvSpPr>
        <p:spPr>
          <a:xfrm>
            <a:off x="0" y="0"/>
            <a:ext cx="8013842" cy="6858000"/>
          </a:xfrm>
          <a:prstGeom prst="roundRect">
            <a:avLst>
              <a:gd name="adj" fmla="val 0"/>
            </a:avLst>
          </a:prstGeom>
          <a:solidFill>
            <a:srgbClr val="0070C0">
              <a:alpha val="5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hi-IN" sz="2800"/>
              <a:t>कावेर्यष्टकं</a:t>
            </a:r>
            <a:r>
              <a:rPr lang="en-US" sz="2800"/>
              <a:t> </a:t>
            </a:r>
            <a:r>
              <a:rPr lang="en-US" sz="2400"/>
              <a:t>/ </a:t>
            </a:r>
            <a:r>
              <a:rPr lang="ta-IN" sz="2000">
                <a:solidFill>
                  <a:prstClr val="white"/>
                </a:solidFill>
              </a:rPr>
              <a:t>காவேர்யஷ்டகம்</a:t>
            </a:r>
            <a:endParaRPr lang="en-US" sz="2400"/>
          </a:p>
          <a:p>
            <a:pPr algn="ctr">
              <a:lnSpc>
                <a:spcPts val="4000"/>
              </a:lnSpc>
            </a:pPr>
            <a:endParaRPr lang="en-US" sz="2400"/>
          </a:p>
          <a:p>
            <a:pPr algn="ctr">
              <a:lnSpc>
                <a:spcPts val="4000"/>
              </a:lnSpc>
            </a:pPr>
            <a:r>
              <a:rPr lang="hi-IN" sz="2800"/>
              <a:t>प्रनष्टपञ्चपातकां प्रकृष्टपुन्यदायिकां </a:t>
            </a:r>
          </a:p>
          <a:p>
            <a:pPr algn="ctr">
              <a:lnSpc>
                <a:spcPts val="4000"/>
              </a:lnSpc>
            </a:pPr>
            <a:r>
              <a:rPr lang="hi-IN" sz="2800"/>
              <a:t>सहर्षदिव्यकेलिकां समुद्रराज नायिकां |</a:t>
            </a:r>
          </a:p>
          <a:p>
            <a:pPr algn="ctr">
              <a:lnSpc>
                <a:spcPts val="4000"/>
              </a:lnSpc>
            </a:pPr>
            <a:r>
              <a:rPr lang="hi-IN" sz="2800"/>
              <a:t>सहरपत्रमालिकाम् सरोजपत्रडोलिकाम् </a:t>
            </a:r>
          </a:p>
          <a:p>
            <a:pPr algn="ctr">
              <a:lnSpc>
                <a:spcPts val="4000"/>
              </a:lnSpc>
            </a:pPr>
            <a:r>
              <a:rPr lang="hi-IN" sz="2800"/>
              <a:t>भजामि सह्यकन्यकां </a:t>
            </a:r>
            <a:endParaRPr lang="en-US" sz="2800"/>
          </a:p>
          <a:p>
            <a:pPr algn="ctr">
              <a:lnSpc>
                <a:spcPts val="4000"/>
              </a:lnSpc>
            </a:pPr>
            <a:r>
              <a:rPr lang="hi-IN" sz="2800"/>
              <a:t>भजामि सह्यकन्यकाम् || 8 ||</a:t>
            </a:r>
            <a:endParaRPr lang="en-US" sz="2800"/>
          </a:p>
          <a:p>
            <a:pPr lvl="0" algn="ctr">
              <a:lnSpc>
                <a:spcPts val="4000"/>
              </a:lnSpc>
            </a:pPr>
            <a:endParaRPr lang="en-US" sz="20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000"/>
              <a:t>ப்ரணஷ்டபஞ்சபாதகாம் ப்ரக்ருஷ்டபுண்யதாயிகாம்</a:t>
            </a:r>
          </a:p>
          <a:p>
            <a:pPr lvl="0" algn="ctr">
              <a:lnSpc>
                <a:spcPts val="4000"/>
              </a:lnSpc>
            </a:pPr>
            <a:r>
              <a:rPr lang="ta-IN" sz="2000"/>
              <a:t>ஸஹர்ஷதிவ்யகேளிகாம் ஸமுத்ரராஜ நாயிகாம் |</a:t>
            </a:r>
          </a:p>
          <a:p>
            <a:pPr lvl="0" algn="ctr">
              <a:lnSpc>
                <a:spcPts val="4000"/>
              </a:lnSpc>
            </a:pPr>
            <a:r>
              <a:rPr lang="ta-IN" sz="2000"/>
              <a:t>ஸஹஸ்ரபத்ரமாலிகாம் ஸரோஜபத்ரடோலிகாம்</a:t>
            </a:r>
          </a:p>
          <a:p>
            <a:pPr lvl="0" algn="ctr">
              <a:lnSpc>
                <a:spcPts val="4000"/>
              </a:lnSpc>
            </a:pPr>
            <a:r>
              <a:rPr lang="ta-IN" sz="2000"/>
              <a:t>பஜாமி ஸஹ்யகன்யகாம் </a:t>
            </a:r>
            <a:endParaRPr lang="en-US" sz="2000"/>
          </a:p>
          <a:p>
            <a:pPr lvl="0" algn="ctr">
              <a:lnSpc>
                <a:spcPts val="4000"/>
              </a:lnSpc>
            </a:pPr>
            <a:r>
              <a:rPr lang="ta-IN" sz="2000"/>
              <a:t>பஜாமி ஸஹ்யகன்யகாம் || 8 ||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81904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6381F9-98F5-448D-91F6-61EEA947F55C}"/>
              </a:ext>
            </a:extLst>
          </p:cNvPr>
          <p:cNvSpPr/>
          <p:nvPr/>
        </p:nvSpPr>
        <p:spPr>
          <a:xfrm>
            <a:off x="0" y="0"/>
            <a:ext cx="8013842" cy="6858000"/>
          </a:xfrm>
          <a:prstGeom prst="roundRect">
            <a:avLst>
              <a:gd name="adj" fmla="val 0"/>
            </a:avLst>
          </a:prstGeom>
          <a:solidFill>
            <a:srgbClr val="0070C0">
              <a:alpha val="5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hi-IN" sz="2800"/>
              <a:t>कावेर्यष्टकं</a:t>
            </a:r>
            <a:r>
              <a:rPr lang="en-US" sz="2800"/>
              <a:t> </a:t>
            </a:r>
            <a:r>
              <a:rPr lang="en-US" sz="2400"/>
              <a:t>/ </a:t>
            </a:r>
            <a:r>
              <a:rPr lang="ta-IN" sz="2000">
                <a:solidFill>
                  <a:prstClr val="white"/>
                </a:solidFill>
              </a:rPr>
              <a:t>காவேர்யஷ்டகம்</a:t>
            </a:r>
            <a:endParaRPr lang="en-US" sz="2400"/>
          </a:p>
          <a:p>
            <a:pPr algn="ctr">
              <a:lnSpc>
                <a:spcPts val="4000"/>
              </a:lnSpc>
            </a:pPr>
            <a:endParaRPr lang="en-US" sz="2400"/>
          </a:p>
          <a:p>
            <a:pPr algn="ctr">
              <a:lnSpc>
                <a:spcPts val="4000"/>
              </a:lnSpc>
            </a:pPr>
            <a:r>
              <a:rPr lang="hi-IN" sz="2800"/>
              <a:t>सह्यकन्याश्तकम् पुण्यं </a:t>
            </a:r>
            <a:endParaRPr lang="en-US" sz="2800"/>
          </a:p>
          <a:p>
            <a:pPr algn="ctr">
              <a:lnSpc>
                <a:spcPts val="4000"/>
              </a:lnSpc>
            </a:pPr>
            <a:r>
              <a:rPr lang="hi-IN" sz="2800"/>
              <a:t>प्रेमिकेण प्रकीर्तितं </a:t>
            </a:r>
          </a:p>
          <a:p>
            <a:pPr algn="ctr">
              <a:lnSpc>
                <a:spcPts val="4000"/>
              </a:lnSpc>
            </a:pPr>
            <a:r>
              <a:rPr lang="hi-IN" sz="2800"/>
              <a:t>श्रद्धया कीर्तयन्नित्यं </a:t>
            </a:r>
            <a:endParaRPr lang="en-US" sz="2800"/>
          </a:p>
          <a:p>
            <a:pPr algn="ctr">
              <a:lnSpc>
                <a:spcPts val="4000"/>
              </a:lnSpc>
            </a:pPr>
            <a:r>
              <a:rPr lang="hi-IN" sz="2800"/>
              <a:t>सर्व मङ्गलमाप्नुयात् || 9 ||</a:t>
            </a:r>
            <a:endParaRPr lang="en-US" sz="2800"/>
          </a:p>
          <a:p>
            <a:pPr lvl="0" algn="ctr">
              <a:lnSpc>
                <a:spcPts val="4000"/>
              </a:lnSpc>
            </a:pPr>
            <a:endParaRPr lang="en-US" sz="20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000"/>
              <a:t>ஸஹ்யகன்யாஷ்டகம் புண்யம் </a:t>
            </a:r>
            <a:endParaRPr lang="en-US" sz="2000"/>
          </a:p>
          <a:p>
            <a:pPr lvl="0" algn="ctr">
              <a:lnSpc>
                <a:spcPts val="4000"/>
              </a:lnSpc>
            </a:pPr>
            <a:r>
              <a:rPr lang="ta-IN" sz="2000"/>
              <a:t>ப்ரேமிகேண ப்ரகீர்த்திதம் |</a:t>
            </a:r>
          </a:p>
          <a:p>
            <a:pPr lvl="0" algn="ctr">
              <a:lnSpc>
                <a:spcPts val="4000"/>
              </a:lnSpc>
            </a:pPr>
            <a:r>
              <a:rPr lang="ta-IN" sz="2000"/>
              <a:t>ஶ்ரத்தயா கீர்த்தயந்நித்யம் </a:t>
            </a:r>
            <a:endParaRPr lang="en-US" sz="2000"/>
          </a:p>
          <a:p>
            <a:pPr lvl="0" algn="ctr">
              <a:lnSpc>
                <a:spcPts val="4000"/>
              </a:lnSpc>
            </a:pPr>
            <a:r>
              <a:rPr lang="ta-IN" sz="2000"/>
              <a:t>ஸர்வ மங்களமாப்னுயாத் || 9 ||</a:t>
            </a:r>
            <a:endParaRPr lang="en-US" sz="2000"/>
          </a:p>
          <a:p>
            <a:pPr lvl="0" algn="ctr">
              <a:lnSpc>
                <a:spcPts val="4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8364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6381F9-98F5-448D-91F6-61EEA947F55C}"/>
              </a:ext>
            </a:extLst>
          </p:cNvPr>
          <p:cNvSpPr/>
          <p:nvPr/>
        </p:nvSpPr>
        <p:spPr>
          <a:xfrm>
            <a:off x="0" y="0"/>
            <a:ext cx="8013842" cy="6858000"/>
          </a:xfrm>
          <a:prstGeom prst="roundRect">
            <a:avLst>
              <a:gd name="adj" fmla="val 0"/>
            </a:avLst>
          </a:prstGeom>
          <a:solidFill>
            <a:srgbClr val="0070C0">
              <a:alpha val="5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hi-IN" sz="3200"/>
              <a:t>गङ्गाष्टपदी </a:t>
            </a:r>
            <a:r>
              <a:rPr lang="en-US" sz="2800"/>
              <a:t>/ </a:t>
            </a:r>
            <a:r>
              <a:rPr lang="ta-IN" sz="2400">
                <a:solidFill>
                  <a:prstClr val="white"/>
                </a:solidFill>
              </a:rPr>
              <a:t>கங்காஷ்டபதீ</a:t>
            </a:r>
            <a:endParaRPr lang="en-US" sz="2800"/>
          </a:p>
          <a:p>
            <a:pPr algn="ctr">
              <a:lnSpc>
                <a:spcPts val="4000"/>
              </a:lnSpc>
            </a:pPr>
            <a:endParaRPr lang="en-US" sz="2800"/>
          </a:p>
          <a:p>
            <a:pPr algn="ctr">
              <a:lnSpc>
                <a:spcPts val="4000"/>
              </a:lnSpc>
            </a:pPr>
            <a:r>
              <a:rPr lang="hi-IN" sz="3200"/>
              <a:t>जय जय गङ्गे जय जय गङ्गे</a:t>
            </a:r>
          </a:p>
          <a:p>
            <a:pPr algn="ctr">
              <a:lnSpc>
                <a:spcPts val="4000"/>
              </a:lnSpc>
            </a:pPr>
            <a:r>
              <a:rPr lang="hi-IN" sz="3200"/>
              <a:t>जलमयरूपिणि जय जय गङ्गे |</a:t>
            </a:r>
          </a:p>
          <a:p>
            <a:pPr algn="ctr">
              <a:lnSpc>
                <a:spcPts val="4000"/>
              </a:lnSpc>
            </a:pPr>
            <a:r>
              <a:rPr lang="hi-IN" sz="3200"/>
              <a:t>जय जय गङ्गे जय जय गङ्गे</a:t>
            </a:r>
          </a:p>
          <a:p>
            <a:pPr algn="ctr">
              <a:lnSpc>
                <a:spcPts val="4000"/>
              </a:lnSpc>
            </a:pPr>
            <a:r>
              <a:rPr lang="hi-IN" sz="3200"/>
              <a:t>जगदघहारिणि जय जय गङ्गे || 1 ||</a:t>
            </a:r>
            <a:endParaRPr lang="en-US" sz="3200"/>
          </a:p>
          <a:p>
            <a:pPr lvl="0" algn="ctr">
              <a:lnSpc>
                <a:spcPts val="4000"/>
              </a:lnSpc>
            </a:pPr>
            <a:endParaRPr lang="en-US" sz="24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400">
                <a:solidFill>
                  <a:prstClr val="white"/>
                </a:solidFill>
              </a:rPr>
              <a:t>ஜய ஜய கங்கே ஜய ஜய கங்கே</a:t>
            </a:r>
          </a:p>
          <a:p>
            <a:pPr lvl="0" algn="ctr">
              <a:lnSpc>
                <a:spcPts val="4000"/>
              </a:lnSpc>
            </a:pPr>
            <a:r>
              <a:rPr lang="ta-IN" sz="2400">
                <a:solidFill>
                  <a:prstClr val="white"/>
                </a:solidFill>
              </a:rPr>
              <a:t>ஜலமயரூபிணி ஜய ஜய கங்கே |</a:t>
            </a:r>
          </a:p>
          <a:p>
            <a:pPr lvl="0" algn="ctr">
              <a:lnSpc>
                <a:spcPts val="4000"/>
              </a:lnSpc>
            </a:pPr>
            <a:r>
              <a:rPr lang="ta-IN" sz="2400">
                <a:solidFill>
                  <a:prstClr val="white"/>
                </a:solidFill>
              </a:rPr>
              <a:t>ஜய ஜய கங்கே ஜய ஜய கங்கே</a:t>
            </a:r>
          </a:p>
          <a:p>
            <a:pPr lvl="0" algn="ctr">
              <a:lnSpc>
                <a:spcPts val="4000"/>
              </a:lnSpc>
            </a:pPr>
            <a:r>
              <a:rPr lang="ta-IN" sz="2400">
                <a:solidFill>
                  <a:prstClr val="white"/>
                </a:solidFill>
              </a:rPr>
              <a:t>ஜகதகஹாரிணி ஜய ஜய கங்கே || 1 ||</a:t>
            </a:r>
          </a:p>
        </p:txBody>
      </p:sp>
    </p:spTree>
    <p:extLst>
      <p:ext uri="{BB962C8B-B14F-4D97-AF65-F5344CB8AC3E}">
        <p14:creationId xmlns:p14="http://schemas.microsoft.com/office/powerpoint/2010/main" val="1854877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6381F9-98F5-448D-91F6-61EEA947F55C}"/>
              </a:ext>
            </a:extLst>
          </p:cNvPr>
          <p:cNvSpPr/>
          <p:nvPr/>
        </p:nvSpPr>
        <p:spPr>
          <a:xfrm>
            <a:off x="0" y="0"/>
            <a:ext cx="8013842" cy="6858000"/>
          </a:xfrm>
          <a:prstGeom prst="roundRect">
            <a:avLst>
              <a:gd name="adj" fmla="val 0"/>
            </a:avLst>
          </a:prstGeom>
          <a:solidFill>
            <a:srgbClr val="0070C0">
              <a:alpha val="5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hi-IN" sz="3200"/>
              <a:t>गङ्गाष्टपदी </a:t>
            </a:r>
            <a:r>
              <a:rPr lang="en-US" sz="2800"/>
              <a:t>/ </a:t>
            </a:r>
            <a:r>
              <a:rPr lang="ta-IN" sz="2400">
                <a:solidFill>
                  <a:prstClr val="white"/>
                </a:solidFill>
              </a:rPr>
              <a:t>கங்காஷ்டபதீ</a:t>
            </a:r>
            <a:endParaRPr lang="en-US" sz="2800"/>
          </a:p>
          <a:p>
            <a:pPr algn="ctr">
              <a:lnSpc>
                <a:spcPts val="4000"/>
              </a:lnSpc>
            </a:pPr>
            <a:endParaRPr lang="en-US" sz="2800"/>
          </a:p>
          <a:p>
            <a:pPr algn="ctr">
              <a:lnSpc>
                <a:spcPts val="4000"/>
              </a:lnSpc>
            </a:pPr>
            <a:r>
              <a:rPr lang="hi-IN" sz="3200"/>
              <a:t>हरिपदसरसिजकेसरनिर्गत -</a:t>
            </a:r>
          </a:p>
          <a:p>
            <a:pPr algn="ctr">
              <a:lnSpc>
                <a:spcPts val="4000"/>
              </a:lnSpc>
            </a:pPr>
            <a:r>
              <a:rPr lang="hi-IN" sz="3200"/>
              <a:t>मधुरस्वरूपिणि जय जय गङ्गे |</a:t>
            </a:r>
          </a:p>
          <a:p>
            <a:pPr algn="ctr">
              <a:lnSpc>
                <a:spcPts val="4000"/>
              </a:lnSpc>
            </a:pPr>
            <a:r>
              <a:rPr lang="hi-IN" sz="3200"/>
              <a:t>हरिहयहुतवहयमवरुणादि</a:t>
            </a:r>
          </a:p>
          <a:p>
            <a:pPr algn="ctr">
              <a:lnSpc>
                <a:spcPts val="4000"/>
              </a:lnSpc>
            </a:pPr>
            <a:r>
              <a:rPr lang="hi-IN" sz="3200"/>
              <a:t>सुरगणविनुते जय जय गङ्गे || 2 ||</a:t>
            </a:r>
            <a:endParaRPr lang="en-US" sz="3200"/>
          </a:p>
          <a:p>
            <a:pPr lvl="0" algn="ctr">
              <a:lnSpc>
                <a:spcPts val="4000"/>
              </a:lnSpc>
            </a:pPr>
            <a:endParaRPr lang="en-US" sz="24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400">
                <a:solidFill>
                  <a:prstClr val="white"/>
                </a:solidFill>
              </a:rPr>
              <a:t>ஹரிபதஸரஸிஜகேஸரநிர்கத-</a:t>
            </a:r>
          </a:p>
          <a:p>
            <a:pPr lvl="0" algn="ctr">
              <a:lnSpc>
                <a:spcPts val="4000"/>
              </a:lnSpc>
            </a:pPr>
            <a:r>
              <a:rPr lang="ta-IN" sz="2400">
                <a:solidFill>
                  <a:prstClr val="white"/>
                </a:solidFill>
              </a:rPr>
              <a:t>மதுரஸ்வரூபிணி ஜய ஜய கங்கே |</a:t>
            </a:r>
          </a:p>
          <a:p>
            <a:pPr lvl="0" algn="ctr">
              <a:lnSpc>
                <a:spcPts val="4000"/>
              </a:lnSpc>
            </a:pPr>
            <a:r>
              <a:rPr lang="ta-IN" sz="2400">
                <a:solidFill>
                  <a:prstClr val="white"/>
                </a:solidFill>
              </a:rPr>
              <a:t>ஹரிஹயஹுதவஹயமவருணாதி-</a:t>
            </a:r>
          </a:p>
          <a:p>
            <a:pPr lvl="0" algn="ctr">
              <a:lnSpc>
                <a:spcPts val="4000"/>
              </a:lnSpc>
            </a:pPr>
            <a:r>
              <a:rPr lang="ta-IN" sz="2400">
                <a:solidFill>
                  <a:prstClr val="white"/>
                </a:solidFill>
              </a:rPr>
              <a:t>ஸுரகணவினுதே ஜய ஜய கங்கே || 2 ||</a:t>
            </a:r>
          </a:p>
        </p:txBody>
      </p:sp>
    </p:spTree>
    <p:extLst>
      <p:ext uri="{BB962C8B-B14F-4D97-AF65-F5344CB8AC3E}">
        <p14:creationId xmlns:p14="http://schemas.microsoft.com/office/powerpoint/2010/main" val="2567707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6381F9-98F5-448D-91F6-61EEA947F55C}"/>
              </a:ext>
            </a:extLst>
          </p:cNvPr>
          <p:cNvSpPr/>
          <p:nvPr/>
        </p:nvSpPr>
        <p:spPr>
          <a:xfrm>
            <a:off x="0" y="0"/>
            <a:ext cx="8013842" cy="6858000"/>
          </a:xfrm>
          <a:prstGeom prst="roundRect">
            <a:avLst>
              <a:gd name="adj" fmla="val 0"/>
            </a:avLst>
          </a:prstGeom>
          <a:solidFill>
            <a:srgbClr val="0070C0">
              <a:alpha val="5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hi-IN" sz="3200"/>
              <a:t>गङ्गाष्टपदी </a:t>
            </a:r>
            <a:r>
              <a:rPr lang="en-US" sz="2800"/>
              <a:t>/ </a:t>
            </a:r>
            <a:r>
              <a:rPr lang="ta-IN" sz="2400">
                <a:solidFill>
                  <a:prstClr val="white"/>
                </a:solidFill>
              </a:rPr>
              <a:t>கங்காஷ்டபதீ</a:t>
            </a:r>
            <a:endParaRPr lang="en-US" sz="2800"/>
          </a:p>
          <a:p>
            <a:pPr algn="ctr">
              <a:lnSpc>
                <a:spcPts val="4000"/>
              </a:lnSpc>
            </a:pPr>
            <a:endParaRPr lang="en-US" sz="2800"/>
          </a:p>
          <a:p>
            <a:pPr algn="ctr">
              <a:lnSpc>
                <a:spcPts val="4000"/>
              </a:lnSpc>
            </a:pPr>
            <a:r>
              <a:rPr lang="hi-IN" sz="3200"/>
              <a:t>सरसिजभवकरधृतवरकरक</a:t>
            </a:r>
          </a:p>
          <a:p>
            <a:pPr algn="ctr">
              <a:lnSpc>
                <a:spcPts val="4000"/>
              </a:lnSpc>
            </a:pPr>
            <a:r>
              <a:rPr lang="hi-IN" sz="3200"/>
              <a:t>विनिःसृतसलिले जय जय गङ्गे |</a:t>
            </a:r>
          </a:p>
          <a:p>
            <a:pPr algn="ctr">
              <a:lnSpc>
                <a:spcPts val="4000"/>
              </a:lnSpc>
            </a:pPr>
            <a:r>
              <a:rPr lang="hi-IN" sz="3200"/>
              <a:t>सरसिजनयनध्यानपरायण -</a:t>
            </a:r>
          </a:p>
          <a:p>
            <a:pPr algn="ctr">
              <a:lnSpc>
                <a:spcPts val="4000"/>
              </a:lnSpc>
            </a:pPr>
            <a:r>
              <a:rPr lang="hi-IN" sz="3200"/>
              <a:t>ध्रुवनुतचरणे जय जय गङ्गे || 3 ||</a:t>
            </a:r>
            <a:endParaRPr lang="en-US" sz="3200"/>
          </a:p>
          <a:p>
            <a:pPr lvl="0" algn="ctr">
              <a:lnSpc>
                <a:spcPts val="4000"/>
              </a:lnSpc>
            </a:pPr>
            <a:endParaRPr lang="en-US" sz="24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400">
                <a:solidFill>
                  <a:prstClr val="white"/>
                </a:solidFill>
              </a:rPr>
              <a:t>ஸரஸிஜபவகரத்ருதவரகரக-</a:t>
            </a:r>
          </a:p>
          <a:p>
            <a:pPr lvl="0" algn="ctr">
              <a:lnSpc>
                <a:spcPts val="4000"/>
              </a:lnSpc>
            </a:pPr>
            <a:r>
              <a:rPr lang="ta-IN" sz="2400">
                <a:solidFill>
                  <a:prstClr val="white"/>
                </a:solidFill>
              </a:rPr>
              <a:t>விநி:ஸ்ருதஸலிலே ஜய ஜய கங்கே |</a:t>
            </a:r>
          </a:p>
          <a:p>
            <a:pPr lvl="0" algn="ctr">
              <a:lnSpc>
                <a:spcPts val="4000"/>
              </a:lnSpc>
            </a:pPr>
            <a:r>
              <a:rPr lang="ta-IN" sz="2400">
                <a:solidFill>
                  <a:prstClr val="white"/>
                </a:solidFill>
              </a:rPr>
              <a:t>ஸரஸிஜநயனத்யானபராயண-</a:t>
            </a:r>
          </a:p>
          <a:p>
            <a:pPr lvl="0" algn="ctr">
              <a:lnSpc>
                <a:spcPts val="4000"/>
              </a:lnSpc>
            </a:pPr>
            <a:r>
              <a:rPr lang="ta-IN" sz="2400">
                <a:solidFill>
                  <a:prstClr val="white"/>
                </a:solidFill>
              </a:rPr>
              <a:t>த்ருவனுதசரணே ஜய ஜய கங்கே || 3 ||</a:t>
            </a:r>
          </a:p>
        </p:txBody>
      </p:sp>
    </p:spTree>
    <p:extLst>
      <p:ext uri="{BB962C8B-B14F-4D97-AF65-F5344CB8AC3E}">
        <p14:creationId xmlns:p14="http://schemas.microsoft.com/office/powerpoint/2010/main" val="2328151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6381F9-98F5-448D-91F6-61EEA947F55C}"/>
              </a:ext>
            </a:extLst>
          </p:cNvPr>
          <p:cNvSpPr/>
          <p:nvPr/>
        </p:nvSpPr>
        <p:spPr>
          <a:xfrm>
            <a:off x="0" y="0"/>
            <a:ext cx="8013842" cy="6858000"/>
          </a:xfrm>
          <a:prstGeom prst="roundRect">
            <a:avLst>
              <a:gd name="adj" fmla="val 0"/>
            </a:avLst>
          </a:prstGeom>
          <a:solidFill>
            <a:srgbClr val="0070C0">
              <a:alpha val="5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hi-IN" sz="3200"/>
              <a:t>गङ्गाष्टपदी </a:t>
            </a:r>
            <a:r>
              <a:rPr lang="en-US" sz="2800"/>
              <a:t>/ </a:t>
            </a:r>
            <a:r>
              <a:rPr lang="ta-IN" sz="2400">
                <a:solidFill>
                  <a:prstClr val="white"/>
                </a:solidFill>
              </a:rPr>
              <a:t>கங்காஷ்டபதீ</a:t>
            </a:r>
            <a:endParaRPr lang="en-US" sz="2800"/>
          </a:p>
          <a:p>
            <a:pPr algn="ctr">
              <a:lnSpc>
                <a:spcPts val="4000"/>
              </a:lnSpc>
            </a:pPr>
            <a:endParaRPr lang="en-US" sz="2800"/>
          </a:p>
          <a:p>
            <a:pPr algn="ctr">
              <a:lnSpc>
                <a:spcPts val="4000"/>
              </a:lnSpc>
            </a:pPr>
            <a:r>
              <a:rPr lang="hi-IN" sz="3200"/>
              <a:t>कौशिकभार्गवगौतमप्रमुख -</a:t>
            </a:r>
          </a:p>
          <a:p>
            <a:pPr algn="ctr">
              <a:lnSpc>
                <a:spcPts val="4000"/>
              </a:lnSpc>
            </a:pPr>
            <a:r>
              <a:rPr lang="hi-IN" sz="3200"/>
              <a:t>मुनिगणविनुते जय जय गङ्गे |</a:t>
            </a:r>
          </a:p>
          <a:p>
            <a:pPr algn="ctr">
              <a:lnSpc>
                <a:spcPts val="4000"/>
              </a:lnSpc>
            </a:pPr>
            <a:r>
              <a:rPr lang="hi-IN" sz="3200"/>
              <a:t>कुवलयबन्धुसुधामयरूपिणि</a:t>
            </a:r>
          </a:p>
          <a:p>
            <a:pPr algn="ctr">
              <a:lnSpc>
                <a:spcPts val="4000"/>
              </a:lnSpc>
            </a:pPr>
            <a:r>
              <a:rPr lang="hi-IN" sz="3200"/>
              <a:t>कौतुकवर्धिनि जय जय गङ्गे || 4 ||</a:t>
            </a:r>
          </a:p>
          <a:p>
            <a:pPr lvl="0" algn="ctr">
              <a:lnSpc>
                <a:spcPts val="4000"/>
              </a:lnSpc>
            </a:pPr>
            <a:endParaRPr lang="en-US" sz="24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400">
                <a:solidFill>
                  <a:prstClr val="white"/>
                </a:solidFill>
              </a:rPr>
              <a:t>கௌஶிகபார்கவகௌதமப்ரமுக-</a:t>
            </a:r>
          </a:p>
          <a:p>
            <a:pPr lvl="0" algn="ctr">
              <a:lnSpc>
                <a:spcPts val="4000"/>
              </a:lnSpc>
            </a:pPr>
            <a:r>
              <a:rPr lang="ta-IN" sz="2400">
                <a:solidFill>
                  <a:prstClr val="white"/>
                </a:solidFill>
              </a:rPr>
              <a:t>முனிகணவினுதே ஜய ஜய கங்கே |</a:t>
            </a:r>
          </a:p>
          <a:p>
            <a:pPr lvl="0" algn="ctr">
              <a:lnSpc>
                <a:spcPts val="4000"/>
              </a:lnSpc>
            </a:pPr>
            <a:r>
              <a:rPr lang="ta-IN" sz="2400">
                <a:solidFill>
                  <a:prstClr val="white"/>
                </a:solidFill>
              </a:rPr>
              <a:t>குவலயபந்துஸுதாமயரூபிணி</a:t>
            </a:r>
          </a:p>
          <a:p>
            <a:pPr lvl="0" algn="ctr">
              <a:lnSpc>
                <a:spcPts val="4000"/>
              </a:lnSpc>
            </a:pPr>
            <a:r>
              <a:rPr lang="ta-IN" sz="2400">
                <a:solidFill>
                  <a:prstClr val="white"/>
                </a:solidFill>
              </a:rPr>
              <a:t>கௌதுகவர்தினி ஜய ஜய கங்கே || 4 ||</a:t>
            </a:r>
          </a:p>
        </p:txBody>
      </p:sp>
    </p:spTree>
    <p:extLst>
      <p:ext uri="{BB962C8B-B14F-4D97-AF65-F5344CB8AC3E}">
        <p14:creationId xmlns:p14="http://schemas.microsoft.com/office/powerpoint/2010/main" val="3090590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6381F9-98F5-448D-91F6-61EEA947F55C}"/>
              </a:ext>
            </a:extLst>
          </p:cNvPr>
          <p:cNvSpPr/>
          <p:nvPr/>
        </p:nvSpPr>
        <p:spPr>
          <a:xfrm>
            <a:off x="0" y="0"/>
            <a:ext cx="8013842" cy="6858000"/>
          </a:xfrm>
          <a:prstGeom prst="roundRect">
            <a:avLst>
              <a:gd name="adj" fmla="val 0"/>
            </a:avLst>
          </a:prstGeom>
          <a:solidFill>
            <a:srgbClr val="0070C0">
              <a:alpha val="5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hi-IN" sz="3600"/>
              <a:t>नदी स्तोत्रम्</a:t>
            </a:r>
            <a:r>
              <a:rPr lang="en-US" sz="3600"/>
              <a:t> </a:t>
            </a:r>
            <a:r>
              <a:rPr lang="en-US" sz="3200"/>
              <a:t>/ </a:t>
            </a:r>
            <a:r>
              <a:rPr lang="ta-IN" sz="2800">
                <a:solidFill>
                  <a:prstClr val="white"/>
                </a:solidFill>
              </a:rPr>
              <a:t>நதீ ஸ்தோத்ரம்</a:t>
            </a:r>
            <a:endParaRPr lang="en-US" sz="3200"/>
          </a:p>
          <a:p>
            <a:pPr algn="ctr">
              <a:lnSpc>
                <a:spcPts val="4000"/>
              </a:lnSpc>
            </a:pPr>
            <a:endParaRPr lang="en-US" sz="3200"/>
          </a:p>
          <a:p>
            <a:pPr algn="ctr">
              <a:lnSpc>
                <a:spcPts val="4000"/>
              </a:lnSpc>
            </a:pPr>
            <a:r>
              <a:rPr lang="hi-IN" sz="3600"/>
              <a:t>तापीं रेवां पयोष्णीं च </a:t>
            </a:r>
          </a:p>
          <a:p>
            <a:pPr algn="ctr">
              <a:lnSpc>
                <a:spcPts val="4000"/>
              </a:lnSpc>
            </a:pPr>
            <a:r>
              <a:rPr lang="hi-IN" sz="3600"/>
              <a:t>फल्गुनीं पुष्करं तथा |</a:t>
            </a:r>
          </a:p>
          <a:p>
            <a:pPr algn="ctr">
              <a:lnSpc>
                <a:spcPts val="4000"/>
              </a:lnSpc>
            </a:pPr>
            <a:r>
              <a:rPr lang="hi-IN" sz="3600"/>
              <a:t>त्रिवेणीं तुङ्गभद्राञ्च </a:t>
            </a:r>
          </a:p>
          <a:p>
            <a:pPr algn="ctr">
              <a:lnSpc>
                <a:spcPts val="4000"/>
              </a:lnSpc>
            </a:pPr>
            <a:r>
              <a:rPr lang="hi-IN" sz="3600"/>
              <a:t>चन्द्रभागां नमाम्यहम् || 2 ||</a:t>
            </a:r>
            <a:endParaRPr lang="en-US" sz="3600"/>
          </a:p>
          <a:p>
            <a:pPr lvl="0" algn="ctr">
              <a:lnSpc>
                <a:spcPts val="4000"/>
              </a:lnSpc>
            </a:pPr>
            <a:endParaRPr lang="en-US" sz="28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800">
                <a:solidFill>
                  <a:prstClr val="white"/>
                </a:solidFill>
              </a:rPr>
              <a:t>தாபீம் ரேவாம் பயோஷ்ணீஞ்ச </a:t>
            </a:r>
            <a:endParaRPr lang="en-US" sz="28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800">
                <a:solidFill>
                  <a:prstClr val="white"/>
                </a:solidFill>
              </a:rPr>
              <a:t>பல்குனீம் புஷ்கரம் ததா |</a:t>
            </a:r>
          </a:p>
          <a:p>
            <a:pPr lvl="0" algn="ctr">
              <a:lnSpc>
                <a:spcPts val="4000"/>
              </a:lnSpc>
            </a:pPr>
            <a:r>
              <a:rPr lang="ta-IN" sz="2800">
                <a:solidFill>
                  <a:prstClr val="white"/>
                </a:solidFill>
              </a:rPr>
              <a:t>த்ரிவேணீம் துங்கபத்ராஞ்ச </a:t>
            </a:r>
            <a:endParaRPr lang="en-US" sz="28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800">
                <a:solidFill>
                  <a:prstClr val="white"/>
                </a:solidFill>
              </a:rPr>
              <a:t>சந்த்ரபாகாம் நமாம்யஹம் || 2 ||</a:t>
            </a:r>
          </a:p>
        </p:txBody>
      </p:sp>
    </p:spTree>
    <p:extLst>
      <p:ext uri="{BB962C8B-B14F-4D97-AF65-F5344CB8AC3E}">
        <p14:creationId xmlns:p14="http://schemas.microsoft.com/office/powerpoint/2010/main" val="3490212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6381F9-98F5-448D-91F6-61EEA947F55C}"/>
              </a:ext>
            </a:extLst>
          </p:cNvPr>
          <p:cNvSpPr/>
          <p:nvPr/>
        </p:nvSpPr>
        <p:spPr>
          <a:xfrm>
            <a:off x="0" y="0"/>
            <a:ext cx="8013842" cy="6858000"/>
          </a:xfrm>
          <a:prstGeom prst="roundRect">
            <a:avLst>
              <a:gd name="adj" fmla="val 0"/>
            </a:avLst>
          </a:prstGeom>
          <a:solidFill>
            <a:srgbClr val="0070C0">
              <a:alpha val="5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hi-IN" sz="3200"/>
              <a:t>गङ्गाष्टपदी </a:t>
            </a:r>
            <a:r>
              <a:rPr lang="en-US" sz="2800"/>
              <a:t>/ </a:t>
            </a:r>
            <a:r>
              <a:rPr lang="ta-IN" sz="2400">
                <a:solidFill>
                  <a:prstClr val="white"/>
                </a:solidFill>
              </a:rPr>
              <a:t>கங்காஷ்டபதீ</a:t>
            </a:r>
            <a:endParaRPr lang="en-US" sz="2800"/>
          </a:p>
          <a:p>
            <a:pPr algn="ctr">
              <a:lnSpc>
                <a:spcPts val="4000"/>
              </a:lnSpc>
            </a:pPr>
            <a:endParaRPr lang="en-US" sz="2800"/>
          </a:p>
          <a:p>
            <a:pPr algn="ctr">
              <a:lnSpc>
                <a:spcPts val="4000"/>
              </a:lnSpc>
            </a:pPr>
            <a:r>
              <a:rPr lang="hi-IN" sz="3200"/>
              <a:t>सुरवनितागणकुन्तलविलसित -</a:t>
            </a:r>
          </a:p>
          <a:p>
            <a:pPr algn="ctr">
              <a:lnSpc>
                <a:spcPts val="4000"/>
              </a:lnSpc>
            </a:pPr>
            <a:r>
              <a:rPr lang="hi-IN" sz="3200"/>
              <a:t>कुसुमविलासिनि जय जय गङ्गे |</a:t>
            </a:r>
          </a:p>
          <a:p>
            <a:pPr algn="ctr">
              <a:lnSpc>
                <a:spcPts val="4000"/>
              </a:lnSpc>
            </a:pPr>
            <a:r>
              <a:rPr lang="hi-IN" sz="3200"/>
              <a:t>सुन्दरगतिकृतसलसलनिनद -</a:t>
            </a:r>
          </a:p>
          <a:p>
            <a:pPr algn="ctr">
              <a:lnSpc>
                <a:spcPts val="4000"/>
              </a:lnSpc>
            </a:pPr>
            <a:r>
              <a:rPr lang="hi-IN" sz="3200"/>
              <a:t>श्रुतिसुखदायिनि जय जय गङ्गे || 5 ||</a:t>
            </a:r>
          </a:p>
          <a:p>
            <a:pPr lvl="0" algn="ctr">
              <a:lnSpc>
                <a:spcPts val="4000"/>
              </a:lnSpc>
            </a:pPr>
            <a:endParaRPr lang="en-US" sz="24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400">
                <a:solidFill>
                  <a:prstClr val="white"/>
                </a:solidFill>
              </a:rPr>
              <a:t>ஸுரவனிதாகணகுந்தலவிலஸித -</a:t>
            </a:r>
          </a:p>
          <a:p>
            <a:pPr lvl="0" algn="ctr">
              <a:lnSpc>
                <a:spcPts val="4000"/>
              </a:lnSpc>
            </a:pPr>
            <a:r>
              <a:rPr lang="ta-IN" sz="2400">
                <a:solidFill>
                  <a:prstClr val="white"/>
                </a:solidFill>
              </a:rPr>
              <a:t>குஸுமவிலாஸினி ஜய ஜய கங்கே |</a:t>
            </a:r>
          </a:p>
          <a:p>
            <a:pPr lvl="0" algn="ctr">
              <a:lnSpc>
                <a:spcPts val="4000"/>
              </a:lnSpc>
            </a:pPr>
            <a:r>
              <a:rPr lang="ta-IN" sz="2400">
                <a:solidFill>
                  <a:prstClr val="white"/>
                </a:solidFill>
              </a:rPr>
              <a:t>ஸுந்தரகதிக்ருதஸலஸலநினத -</a:t>
            </a:r>
          </a:p>
          <a:p>
            <a:pPr lvl="0" algn="ctr">
              <a:lnSpc>
                <a:spcPts val="4000"/>
              </a:lnSpc>
            </a:pPr>
            <a:r>
              <a:rPr lang="ta-IN" sz="2400">
                <a:solidFill>
                  <a:prstClr val="white"/>
                </a:solidFill>
              </a:rPr>
              <a:t>ஶ்ருதிஸுகதாயினி ஜய ஜய கங்கே || 5 ||</a:t>
            </a:r>
          </a:p>
        </p:txBody>
      </p:sp>
    </p:spTree>
    <p:extLst>
      <p:ext uri="{BB962C8B-B14F-4D97-AF65-F5344CB8AC3E}">
        <p14:creationId xmlns:p14="http://schemas.microsoft.com/office/powerpoint/2010/main" val="3166042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6381F9-98F5-448D-91F6-61EEA947F55C}"/>
              </a:ext>
            </a:extLst>
          </p:cNvPr>
          <p:cNvSpPr/>
          <p:nvPr/>
        </p:nvSpPr>
        <p:spPr>
          <a:xfrm>
            <a:off x="0" y="0"/>
            <a:ext cx="8013842" cy="6858000"/>
          </a:xfrm>
          <a:prstGeom prst="roundRect">
            <a:avLst>
              <a:gd name="adj" fmla="val 0"/>
            </a:avLst>
          </a:prstGeom>
          <a:solidFill>
            <a:srgbClr val="0070C0">
              <a:alpha val="5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hi-IN" sz="3200"/>
              <a:t>गङ्गाष्टपदी </a:t>
            </a:r>
            <a:r>
              <a:rPr lang="en-US" sz="2800"/>
              <a:t>/ </a:t>
            </a:r>
            <a:r>
              <a:rPr lang="ta-IN" sz="2400">
                <a:solidFill>
                  <a:prstClr val="white"/>
                </a:solidFill>
              </a:rPr>
              <a:t>கங்காஷ்டபதீ</a:t>
            </a:r>
            <a:endParaRPr lang="en-US" sz="2800"/>
          </a:p>
          <a:p>
            <a:pPr algn="ctr">
              <a:lnSpc>
                <a:spcPts val="4000"/>
              </a:lnSpc>
            </a:pPr>
            <a:endParaRPr lang="en-US" sz="2800"/>
          </a:p>
          <a:p>
            <a:pPr algn="ctr">
              <a:lnSpc>
                <a:spcPts val="4000"/>
              </a:lnSpc>
            </a:pPr>
            <a:r>
              <a:rPr lang="hi-IN" sz="3200"/>
              <a:t>हिमगिरिनन्दिनि सुरहितकारिणि</a:t>
            </a:r>
          </a:p>
          <a:p>
            <a:pPr algn="ctr">
              <a:lnSpc>
                <a:spcPts val="4000"/>
              </a:lnSpc>
            </a:pPr>
            <a:r>
              <a:rPr lang="hi-IN" sz="3200"/>
              <a:t>हृदयानन्दिनि जय जय गङ्गे |</a:t>
            </a:r>
          </a:p>
          <a:p>
            <a:pPr algn="ctr">
              <a:lnSpc>
                <a:spcPts val="4000"/>
              </a:lnSpc>
            </a:pPr>
            <a:r>
              <a:rPr lang="hi-IN" sz="3200"/>
              <a:t>हरिपददायिनि हरकचवासिनि</a:t>
            </a:r>
          </a:p>
          <a:p>
            <a:pPr algn="ctr">
              <a:lnSpc>
                <a:spcPts val="4000"/>
              </a:lnSpc>
            </a:pPr>
            <a:r>
              <a:rPr lang="hi-IN" sz="3200"/>
              <a:t>हर मम दुरितं जय जय गङ्गे || 6 ||</a:t>
            </a:r>
          </a:p>
          <a:p>
            <a:pPr lvl="0" algn="ctr">
              <a:lnSpc>
                <a:spcPts val="4000"/>
              </a:lnSpc>
            </a:pPr>
            <a:endParaRPr lang="en-US" sz="24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400">
                <a:solidFill>
                  <a:prstClr val="white"/>
                </a:solidFill>
              </a:rPr>
              <a:t>ஹிமகிரிநந்தினி ஸுரஹிதகாரிணி</a:t>
            </a:r>
          </a:p>
          <a:p>
            <a:pPr lvl="0" algn="ctr">
              <a:lnSpc>
                <a:spcPts val="4000"/>
              </a:lnSpc>
            </a:pPr>
            <a:r>
              <a:rPr lang="ta-IN" sz="2400">
                <a:solidFill>
                  <a:prstClr val="white"/>
                </a:solidFill>
              </a:rPr>
              <a:t>ஹ்ருதயானந்தினி ஜய ஜய கங்கே |</a:t>
            </a:r>
          </a:p>
          <a:p>
            <a:pPr lvl="0" algn="ctr">
              <a:lnSpc>
                <a:spcPts val="4000"/>
              </a:lnSpc>
            </a:pPr>
            <a:r>
              <a:rPr lang="ta-IN" sz="2400">
                <a:solidFill>
                  <a:prstClr val="white"/>
                </a:solidFill>
              </a:rPr>
              <a:t>ஹரிபததாயினி ஹரகசவாஸினி</a:t>
            </a:r>
          </a:p>
          <a:p>
            <a:pPr lvl="0" algn="ctr">
              <a:lnSpc>
                <a:spcPts val="4000"/>
              </a:lnSpc>
            </a:pPr>
            <a:r>
              <a:rPr lang="ta-IN" sz="2400">
                <a:solidFill>
                  <a:prstClr val="white"/>
                </a:solidFill>
              </a:rPr>
              <a:t>ஹர மம துரிதம் ஜய ஜய கங்கே || 6 ||</a:t>
            </a:r>
          </a:p>
        </p:txBody>
      </p:sp>
    </p:spTree>
    <p:extLst>
      <p:ext uri="{BB962C8B-B14F-4D97-AF65-F5344CB8AC3E}">
        <p14:creationId xmlns:p14="http://schemas.microsoft.com/office/powerpoint/2010/main" val="3329516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6381F9-98F5-448D-91F6-61EEA947F55C}"/>
              </a:ext>
            </a:extLst>
          </p:cNvPr>
          <p:cNvSpPr/>
          <p:nvPr/>
        </p:nvSpPr>
        <p:spPr>
          <a:xfrm>
            <a:off x="0" y="0"/>
            <a:ext cx="8013842" cy="6858000"/>
          </a:xfrm>
          <a:prstGeom prst="roundRect">
            <a:avLst>
              <a:gd name="adj" fmla="val 0"/>
            </a:avLst>
          </a:prstGeom>
          <a:solidFill>
            <a:srgbClr val="0070C0">
              <a:alpha val="5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hi-IN" sz="3200"/>
              <a:t>गङ्गाष्टपदी </a:t>
            </a:r>
            <a:r>
              <a:rPr lang="en-US" sz="2800"/>
              <a:t>/ </a:t>
            </a:r>
            <a:r>
              <a:rPr lang="ta-IN" sz="2400">
                <a:solidFill>
                  <a:prstClr val="white"/>
                </a:solidFill>
              </a:rPr>
              <a:t>கங்காஷ்டபதீ</a:t>
            </a:r>
            <a:endParaRPr lang="en-US" sz="2800"/>
          </a:p>
          <a:p>
            <a:pPr algn="ctr">
              <a:lnSpc>
                <a:spcPts val="4000"/>
              </a:lnSpc>
            </a:pPr>
            <a:endParaRPr lang="en-US" sz="2800"/>
          </a:p>
          <a:p>
            <a:pPr algn="ctr">
              <a:lnSpc>
                <a:spcPts val="4000"/>
              </a:lnSpc>
            </a:pPr>
            <a:r>
              <a:rPr lang="hi-IN" sz="3200"/>
              <a:t>रविकुलराजभगीरथविरचित -</a:t>
            </a:r>
          </a:p>
          <a:p>
            <a:pPr algn="ctr">
              <a:lnSpc>
                <a:spcPts val="4000"/>
              </a:lnSpc>
            </a:pPr>
            <a:r>
              <a:rPr lang="hi-IN" sz="3200"/>
              <a:t>तपःफलरूपिणि जय जय गङ्गे |</a:t>
            </a:r>
          </a:p>
          <a:p>
            <a:pPr algn="ctr">
              <a:lnSpc>
                <a:spcPts val="4000"/>
              </a:lnSpc>
            </a:pPr>
            <a:r>
              <a:rPr lang="hi-IN" sz="3200"/>
              <a:t>रविकरविकसितराजीवादि वि-</a:t>
            </a:r>
          </a:p>
          <a:p>
            <a:pPr algn="ctr">
              <a:lnSpc>
                <a:spcPts val="4000"/>
              </a:lnSpc>
            </a:pPr>
            <a:r>
              <a:rPr lang="hi-IN" sz="3200"/>
              <a:t>राजितसुजले जय जय गङ्गे || 7 ||</a:t>
            </a:r>
          </a:p>
          <a:p>
            <a:pPr lvl="0" algn="ctr">
              <a:lnSpc>
                <a:spcPts val="4000"/>
              </a:lnSpc>
            </a:pPr>
            <a:endParaRPr lang="en-US" sz="24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400">
                <a:solidFill>
                  <a:prstClr val="white"/>
                </a:solidFill>
              </a:rPr>
              <a:t>ரவிகுலராஜபகீரதவிரசித-</a:t>
            </a:r>
          </a:p>
          <a:p>
            <a:pPr lvl="0" algn="ctr">
              <a:lnSpc>
                <a:spcPts val="4000"/>
              </a:lnSpc>
            </a:pPr>
            <a:r>
              <a:rPr lang="ta-IN" sz="2400">
                <a:solidFill>
                  <a:prstClr val="white"/>
                </a:solidFill>
              </a:rPr>
              <a:t>தப:பலரூபிணி ஜய ஜய கங்கே |</a:t>
            </a:r>
          </a:p>
          <a:p>
            <a:pPr lvl="0" algn="ctr">
              <a:lnSpc>
                <a:spcPts val="4000"/>
              </a:lnSpc>
            </a:pPr>
            <a:r>
              <a:rPr lang="ta-IN" sz="2400">
                <a:solidFill>
                  <a:prstClr val="white"/>
                </a:solidFill>
              </a:rPr>
              <a:t>ரவிகரவிகஸிதராஜீவாதிவி-</a:t>
            </a:r>
          </a:p>
          <a:p>
            <a:pPr lvl="0" algn="ctr">
              <a:lnSpc>
                <a:spcPts val="4000"/>
              </a:lnSpc>
            </a:pPr>
            <a:r>
              <a:rPr lang="ta-IN" sz="2400">
                <a:solidFill>
                  <a:prstClr val="white"/>
                </a:solidFill>
              </a:rPr>
              <a:t>ராஜிதஸுஜலே ஜய ஜய கங்கே || 7 ||</a:t>
            </a:r>
          </a:p>
        </p:txBody>
      </p:sp>
    </p:spTree>
    <p:extLst>
      <p:ext uri="{BB962C8B-B14F-4D97-AF65-F5344CB8AC3E}">
        <p14:creationId xmlns:p14="http://schemas.microsoft.com/office/powerpoint/2010/main" val="2084791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6381F9-98F5-448D-91F6-61EEA947F55C}"/>
              </a:ext>
            </a:extLst>
          </p:cNvPr>
          <p:cNvSpPr/>
          <p:nvPr/>
        </p:nvSpPr>
        <p:spPr>
          <a:xfrm>
            <a:off x="0" y="0"/>
            <a:ext cx="8013842" cy="6858000"/>
          </a:xfrm>
          <a:prstGeom prst="roundRect">
            <a:avLst>
              <a:gd name="adj" fmla="val 0"/>
            </a:avLst>
          </a:prstGeom>
          <a:solidFill>
            <a:srgbClr val="0070C0">
              <a:alpha val="5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hi-IN" sz="3200"/>
              <a:t>गङ्गाष्टपदी </a:t>
            </a:r>
            <a:r>
              <a:rPr lang="en-US" sz="2800"/>
              <a:t>/ </a:t>
            </a:r>
            <a:r>
              <a:rPr lang="ta-IN" sz="2400">
                <a:solidFill>
                  <a:prstClr val="white"/>
                </a:solidFill>
              </a:rPr>
              <a:t>கங்காஷ்டபதீ</a:t>
            </a:r>
            <a:endParaRPr lang="en-US" sz="2800"/>
          </a:p>
          <a:p>
            <a:pPr algn="ctr">
              <a:lnSpc>
                <a:spcPts val="4000"/>
              </a:lnSpc>
            </a:pPr>
            <a:endParaRPr lang="en-US" sz="2800"/>
          </a:p>
          <a:p>
            <a:pPr algn="ctr">
              <a:lnSpc>
                <a:spcPts val="4000"/>
              </a:lnSpc>
            </a:pPr>
            <a:r>
              <a:rPr lang="hi-IN" sz="3200"/>
              <a:t>जय जय जाह्नवि जगदानन्दिनि</a:t>
            </a:r>
          </a:p>
          <a:p>
            <a:pPr algn="ctr">
              <a:lnSpc>
                <a:spcPts val="4000"/>
              </a:lnSpc>
            </a:pPr>
            <a:r>
              <a:rPr lang="hi-IN" sz="3200"/>
              <a:t>जय मन्दाकिनि जय जय गङ्गे |</a:t>
            </a:r>
          </a:p>
          <a:p>
            <a:pPr algn="ctr">
              <a:lnSpc>
                <a:spcPts val="4000"/>
              </a:lnSpc>
            </a:pPr>
            <a:r>
              <a:rPr lang="hi-IN" sz="3200"/>
              <a:t>जय गजगामिनि जलनिधिकामिनि</a:t>
            </a:r>
          </a:p>
          <a:p>
            <a:pPr algn="ctr">
              <a:lnSpc>
                <a:spcPts val="4000"/>
              </a:lnSpc>
            </a:pPr>
            <a:r>
              <a:rPr lang="hi-IN" sz="3200"/>
              <a:t>जय वनचारिणि जय जय गङ्गे || 8 ||</a:t>
            </a:r>
          </a:p>
          <a:p>
            <a:pPr lvl="0" algn="ctr">
              <a:lnSpc>
                <a:spcPts val="4000"/>
              </a:lnSpc>
            </a:pPr>
            <a:endParaRPr lang="en-US" sz="24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400">
                <a:solidFill>
                  <a:prstClr val="white"/>
                </a:solidFill>
              </a:rPr>
              <a:t>ஜய ஜய ஜான்ஹவி ஜகதானந்தினி</a:t>
            </a:r>
          </a:p>
          <a:p>
            <a:pPr lvl="0" algn="ctr">
              <a:lnSpc>
                <a:spcPts val="4000"/>
              </a:lnSpc>
            </a:pPr>
            <a:r>
              <a:rPr lang="ta-IN" sz="2400">
                <a:solidFill>
                  <a:prstClr val="white"/>
                </a:solidFill>
              </a:rPr>
              <a:t>ஜய மந்தாகினி ஜய ஜய கங்கே |</a:t>
            </a:r>
          </a:p>
          <a:p>
            <a:pPr lvl="0" algn="ctr">
              <a:lnSpc>
                <a:spcPts val="4000"/>
              </a:lnSpc>
            </a:pPr>
            <a:r>
              <a:rPr lang="ta-IN" sz="2400">
                <a:solidFill>
                  <a:prstClr val="white"/>
                </a:solidFill>
              </a:rPr>
              <a:t>ஜய கஜகாமினி ஜலநிதிகாமினி</a:t>
            </a:r>
          </a:p>
          <a:p>
            <a:pPr lvl="0" algn="ctr">
              <a:lnSpc>
                <a:spcPts val="4000"/>
              </a:lnSpc>
            </a:pPr>
            <a:r>
              <a:rPr lang="ta-IN" sz="2400">
                <a:solidFill>
                  <a:prstClr val="white"/>
                </a:solidFill>
              </a:rPr>
              <a:t>ஜய வனசாரிணி ஜய ஜய கங்கே || 8 ||</a:t>
            </a:r>
          </a:p>
        </p:txBody>
      </p:sp>
    </p:spTree>
    <p:extLst>
      <p:ext uri="{BB962C8B-B14F-4D97-AF65-F5344CB8AC3E}">
        <p14:creationId xmlns:p14="http://schemas.microsoft.com/office/powerpoint/2010/main" val="1268388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6381F9-98F5-448D-91F6-61EEA947F55C}"/>
              </a:ext>
            </a:extLst>
          </p:cNvPr>
          <p:cNvSpPr/>
          <p:nvPr/>
        </p:nvSpPr>
        <p:spPr>
          <a:xfrm>
            <a:off x="0" y="0"/>
            <a:ext cx="8013842" cy="6858000"/>
          </a:xfrm>
          <a:prstGeom prst="roundRect">
            <a:avLst>
              <a:gd name="adj" fmla="val 0"/>
            </a:avLst>
          </a:prstGeom>
          <a:solidFill>
            <a:srgbClr val="0070C0">
              <a:alpha val="5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hi-IN" sz="3200"/>
              <a:t>गङ्गाष्टपदी </a:t>
            </a:r>
            <a:r>
              <a:rPr lang="en-US" sz="2800"/>
              <a:t>/ </a:t>
            </a:r>
            <a:r>
              <a:rPr lang="ta-IN" sz="2400">
                <a:solidFill>
                  <a:prstClr val="white"/>
                </a:solidFill>
              </a:rPr>
              <a:t>கங்காஷ்டபதீ</a:t>
            </a:r>
            <a:endParaRPr lang="en-US" sz="2800"/>
          </a:p>
          <a:p>
            <a:pPr algn="ctr">
              <a:lnSpc>
                <a:spcPts val="4000"/>
              </a:lnSpc>
            </a:pPr>
            <a:endParaRPr lang="en-US" sz="2800"/>
          </a:p>
          <a:p>
            <a:pPr algn="ctr">
              <a:lnSpc>
                <a:spcPts val="4000"/>
              </a:lnSpc>
            </a:pPr>
            <a:r>
              <a:rPr lang="hi-IN" sz="3200"/>
              <a:t>जानकिरघुवरनावमहोत्सव -</a:t>
            </a:r>
          </a:p>
          <a:p>
            <a:pPr algn="ctr">
              <a:lnSpc>
                <a:spcPts val="4000"/>
              </a:lnSpc>
            </a:pPr>
            <a:r>
              <a:rPr lang="hi-IN" sz="3200"/>
              <a:t>हर्षविधायिनि जय जय गङ्गे |</a:t>
            </a:r>
          </a:p>
          <a:p>
            <a:pPr algn="ctr">
              <a:lnSpc>
                <a:spcPts val="4000"/>
              </a:lnSpc>
            </a:pPr>
            <a:r>
              <a:rPr lang="hi-IN" sz="3200"/>
              <a:t>जय गुरुशङ्करगौराङ्गादि</a:t>
            </a:r>
          </a:p>
          <a:p>
            <a:pPr algn="ctr">
              <a:lnSpc>
                <a:spcPts val="4000"/>
              </a:lnSpc>
            </a:pPr>
            <a:r>
              <a:rPr lang="hi-IN" sz="3200"/>
              <a:t>प्रेमिकविनुते जय जय गङ्गे || 9 ||</a:t>
            </a:r>
          </a:p>
          <a:p>
            <a:pPr lvl="0" algn="ctr">
              <a:lnSpc>
                <a:spcPts val="4000"/>
              </a:lnSpc>
            </a:pPr>
            <a:endParaRPr lang="en-US" sz="24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400">
                <a:solidFill>
                  <a:prstClr val="white"/>
                </a:solidFill>
              </a:rPr>
              <a:t>ஜானகிரகுவரநாவமஹோத்ஸவ-</a:t>
            </a:r>
          </a:p>
          <a:p>
            <a:pPr lvl="0" algn="ctr">
              <a:lnSpc>
                <a:spcPts val="4000"/>
              </a:lnSpc>
            </a:pPr>
            <a:r>
              <a:rPr lang="ta-IN" sz="2400">
                <a:solidFill>
                  <a:prstClr val="white"/>
                </a:solidFill>
              </a:rPr>
              <a:t>ஹர்ஷவிதாயினி ஜய ஜய கங்கே |</a:t>
            </a:r>
          </a:p>
          <a:p>
            <a:pPr lvl="0" algn="ctr">
              <a:lnSpc>
                <a:spcPts val="4000"/>
              </a:lnSpc>
            </a:pPr>
            <a:r>
              <a:rPr lang="ta-IN" sz="2400">
                <a:solidFill>
                  <a:prstClr val="white"/>
                </a:solidFill>
              </a:rPr>
              <a:t>ஜய குருஶங்கரகௌராங்காதி-</a:t>
            </a:r>
          </a:p>
          <a:p>
            <a:pPr lvl="0" algn="ctr">
              <a:lnSpc>
                <a:spcPts val="4000"/>
              </a:lnSpc>
            </a:pPr>
            <a:r>
              <a:rPr lang="ta-IN" sz="2400">
                <a:solidFill>
                  <a:prstClr val="white"/>
                </a:solidFill>
              </a:rPr>
              <a:t>ப்ரேமிகவினுதே ஜய ஜய கங்கே || 9 ||</a:t>
            </a:r>
          </a:p>
        </p:txBody>
      </p:sp>
    </p:spTree>
    <p:extLst>
      <p:ext uri="{BB962C8B-B14F-4D97-AF65-F5344CB8AC3E}">
        <p14:creationId xmlns:p14="http://schemas.microsoft.com/office/powerpoint/2010/main" val="4261055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6381F9-98F5-448D-91F6-61EEA947F55C}"/>
              </a:ext>
            </a:extLst>
          </p:cNvPr>
          <p:cNvSpPr/>
          <p:nvPr/>
        </p:nvSpPr>
        <p:spPr>
          <a:xfrm>
            <a:off x="0" y="0"/>
            <a:ext cx="8013842" cy="6858000"/>
          </a:xfrm>
          <a:prstGeom prst="roundRect">
            <a:avLst>
              <a:gd name="adj" fmla="val 0"/>
            </a:avLst>
          </a:prstGeom>
          <a:solidFill>
            <a:srgbClr val="0070C0">
              <a:alpha val="5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hi-IN" sz="2800"/>
              <a:t>श्रीयमुनाष्टकम् </a:t>
            </a:r>
            <a:r>
              <a:rPr lang="en-US" sz="2400"/>
              <a:t>/ </a:t>
            </a:r>
            <a:r>
              <a:rPr lang="ta-IN" sz="2000">
                <a:solidFill>
                  <a:prstClr val="white"/>
                </a:solidFill>
              </a:rPr>
              <a:t>ஸ்ரீயமுனாஷ்டகம்</a:t>
            </a:r>
            <a:endParaRPr lang="en-US" sz="2400"/>
          </a:p>
          <a:p>
            <a:pPr algn="ctr">
              <a:lnSpc>
                <a:spcPts val="4000"/>
              </a:lnSpc>
            </a:pPr>
            <a:endParaRPr lang="en-US" sz="2400"/>
          </a:p>
          <a:p>
            <a:pPr algn="ctr">
              <a:lnSpc>
                <a:spcPts val="4000"/>
              </a:lnSpc>
            </a:pPr>
            <a:r>
              <a:rPr lang="hi-IN" sz="2800"/>
              <a:t>सुगन्धमन्दमारुतोच्चलत्तरङ्गचञ्चल -</a:t>
            </a:r>
          </a:p>
          <a:p>
            <a:pPr algn="ctr">
              <a:lnSpc>
                <a:spcPts val="4000"/>
              </a:lnSpc>
            </a:pPr>
            <a:r>
              <a:rPr lang="hi-IN" sz="2800"/>
              <a:t>प्रफुल्लपद्मसंभ्रमद्विरेफमण्डलाश्रिताम् |</a:t>
            </a:r>
          </a:p>
          <a:p>
            <a:pPr algn="ctr">
              <a:lnSpc>
                <a:spcPts val="4000"/>
              </a:lnSpc>
            </a:pPr>
            <a:r>
              <a:rPr lang="hi-IN" sz="2800"/>
              <a:t>सरोजकाननान्तरस्थमद्गुहंससारसां</a:t>
            </a:r>
          </a:p>
          <a:p>
            <a:pPr algn="ctr">
              <a:lnSpc>
                <a:spcPts val="4000"/>
              </a:lnSpc>
            </a:pPr>
            <a:r>
              <a:rPr lang="hi-IN" sz="2800"/>
              <a:t>भजे कलिन्दनन्दिनीं </a:t>
            </a:r>
            <a:endParaRPr lang="en-US" sz="2800"/>
          </a:p>
          <a:p>
            <a:pPr algn="ctr">
              <a:lnSpc>
                <a:spcPts val="4000"/>
              </a:lnSpc>
            </a:pPr>
            <a:r>
              <a:rPr lang="hi-IN" sz="2800"/>
              <a:t>भजे कलिन्दनन्दिनीम् || 1 ||</a:t>
            </a:r>
          </a:p>
          <a:p>
            <a:pPr lvl="0" algn="ctr">
              <a:lnSpc>
                <a:spcPts val="4000"/>
              </a:lnSpc>
            </a:pPr>
            <a:endParaRPr lang="en-US" sz="20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ஸுகந்தமந்தமாருதோச்சலத்தரங்கசஞ்சல -</a:t>
            </a: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ப்ரபுல்லபத்மஸம்ப்ரமத்விரேபமண்டலாஶ்ரிதாம் |</a:t>
            </a: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ஸரோஜகானனாந்தரஸ்தமத்குஹம்ஸஸாரஸாம்</a:t>
            </a: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பஜே களிந்தநந்தினீம் </a:t>
            </a:r>
            <a:endParaRPr lang="en-US" sz="20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பஜே களிந்தநந்தினீம் || 1 ||</a:t>
            </a:r>
          </a:p>
        </p:txBody>
      </p:sp>
    </p:spTree>
    <p:extLst>
      <p:ext uri="{BB962C8B-B14F-4D97-AF65-F5344CB8AC3E}">
        <p14:creationId xmlns:p14="http://schemas.microsoft.com/office/powerpoint/2010/main" val="3854329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6381F9-98F5-448D-91F6-61EEA947F55C}"/>
              </a:ext>
            </a:extLst>
          </p:cNvPr>
          <p:cNvSpPr/>
          <p:nvPr/>
        </p:nvSpPr>
        <p:spPr>
          <a:xfrm>
            <a:off x="0" y="0"/>
            <a:ext cx="8013842" cy="6858000"/>
          </a:xfrm>
          <a:prstGeom prst="roundRect">
            <a:avLst>
              <a:gd name="adj" fmla="val 0"/>
            </a:avLst>
          </a:prstGeom>
          <a:solidFill>
            <a:srgbClr val="0070C0">
              <a:alpha val="5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hi-IN" sz="2800"/>
              <a:t>श्रीयमुनाष्टकम् </a:t>
            </a:r>
            <a:r>
              <a:rPr lang="en-US" sz="2400"/>
              <a:t>/ </a:t>
            </a:r>
            <a:r>
              <a:rPr lang="ta-IN" sz="2000">
                <a:solidFill>
                  <a:prstClr val="white"/>
                </a:solidFill>
              </a:rPr>
              <a:t>ஸ்ரீயமுனாஷ்டகம்</a:t>
            </a:r>
            <a:endParaRPr lang="en-US" sz="2400"/>
          </a:p>
          <a:p>
            <a:pPr algn="ctr">
              <a:lnSpc>
                <a:spcPts val="4000"/>
              </a:lnSpc>
            </a:pPr>
            <a:endParaRPr lang="en-US" sz="2400"/>
          </a:p>
          <a:p>
            <a:pPr algn="ctr">
              <a:lnSpc>
                <a:spcPts val="4000"/>
              </a:lnSpc>
            </a:pPr>
            <a:r>
              <a:rPr lang="hi-IN" sz="2800"/>
              <a:t>प्रवालमौक्तिकप्रभृत्यमूल्यरत्नसंज्वल -</a:t>
            </a:r>
          </a:p>
          <a:p>
            <a:pPr algn="ctr">
              <a:lnSpc>
                <a:spcPts val="4000"/>
              </a:lnSpc>
            </a:pPr>
            <a:r>
              <a:rPr lang="hi-IN" sz="2800"/>
              <a:t>न्निजाम्बुबिन्दुपन्क्तियुक्तवीचिकापरिष्कृताम् |</a:t>
            </a:r>
          </a:p>
          <a:p>
            <a:pPr algn="ctr">
              <a:lnSpc>
                <a:spcPts val="4000"/>
              </a:lnSpc>
            </a:pPr>
            <a:r>
              <a:rPr lang="hi-IN" sz="2800"/>
              <a:t>शरच्छशिप्रकाशदीप्तपुण्यवारिपूरितां</a:t>
            </a:r>
          </a:p>
          <a:p>
            <a:pPr algn="ctr">
              <a:lnSpc>
                <a:spcPts val="4000"/>
              </a:lnSpc>
            </a:pPr>
            <a:r>
              <a:rPr lang="hi-IN" sz="2800"/>
              <a:t>भजे कलिन्दनन्दिनीं </a:t>
            </a:r>
            <a:endParaRPr lang="en-US" sz="2800"/>
          </a:p>
          <a:p>
            <a:pPr algn="ctr">
              <a:lnSpc>
                <a:spcPts val="4000"/>
              </a:lnSpc>
            </a:pPr>
            <a:r>
              <a:rPr lang="hi-IN" sz="2800"/>
              <a:t>भजे कलिन्दनन्दिनीम् || 2 ||</a:t>
            </a:r>
          </a:p>
          <a:p>
            <a:pPr lvl="0" algn="ctr">
              <a:lnSpc>
                <a:spcPts val="4000"/>
              </a:lnSpc>
            </a:pPr>
            <a:endParaRPr lang="en-US" sz="20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ப்ரவாளமௌக்திகப்ரப்ருத்யமூல்யரத்னஸம்ஜவலன்</a:t>
            </a: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நிஜாம்புபிந்துபங்க்தியுக்தவீசிகாபரிஷ்க்ருதாம் |</a:t>
            </a: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ஶரச்சசிப்ரகாஸதீப்தபுண்யவாரிபூரிதாம்</a:t>
            </a: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பஜே களிந்தநந்தினீம் </a:t>
            </a:r>
            <a:endParaRPr lang="en-US" sz="20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பஜே களிந்தநந்தினீம் || 2 ||</a:t>
            </a:r>
          </a:p>
        </p:txBody>
      </p:sp>
    </p:spTree>
    <p:extLst>
      <p:ext uri="{BB962C8B-B14F-4D97-AF65-F5344CB8AC3E}">
        <p14:creationId xmlns:p14="http://schemas.microsoft.com/office/powerpoint/2010/main" val="20297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6381F9-98F5-448D-91F6-61EEA947F55C}"/>
              </a:ext>
            </a:extLst>
          </p:cNvPr>
          <p:cNvSpPr/>
          <p:nvPr/>
        </p:nvSpPr>
        <p:spPr>
          <a:xfrm>
            <a:off x="0" y="0"/>
            <a:ext cx="8013842" cy="6858000"/>
          </a:xfrm>
          <a:prstGeom prst="roundRect">
            <a:avLst>
              <a:gd name="adj" fmla="val 0"/>
            </a:avLst>
          </a:prstGeom>
          <a:solidFill>
            <a:srgbClr val="0070C0">
              <a:alpha val="5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hi-IN" sz="2800"/>
              <a:t>श्रीयमुनाष्टकम् </a:t>
            </a:r>
            <a:r>
              <a:rPr lang="en-US" sz="2400"/>
              <a:t>/ </a:t>
            </a:r>
            <a:r>
              <a:rPr lang="ta-IN" sz="2000">
                <a:solidFill>
                  <a:prstClr val="white"/>
                </a:solidFill>
              </a:rPr>
              <a:t>ஸ்ரீயமுனாஷ்டகம்</a:t>
            </a:r>
            <a:endParaRPr lang="en-US" sz="2400"/>
          </a:p>
          <a:p>
            <a:pPr algn="ctr">
              <a:lnSpc>
                <a:spcPts val="4000"/>
              </a:lnSpc>
            </a:pPr>
            <a:endParaRPr lang="en-US" sz="2400"/>
          </a:p>
          <a:p>
            <a:pPr algn="ctr">
              <a:lnSpc>
                <a:spcPts val="4000"/>
              </a:lnSpc>
            </a:pPr>
            <a:r>
              <a:rPr lang="hi-IN" sz="2800"/>
              <a:t>तमालचूतचन्दनादिभूरुहालिसंवृत -</a:t>
            </a:r>
          </a:p>
          <a:p>
            <a:pPr algn="ctr">
              <a:lnSpc>
                <a:spcPts val="4000"/>
              </a:lnSpc>
            </a:pPr>
            <a:r>
              <a:rPr lang="hi-IN" sz="2800"/>
              <a:t>प्रकाण्डकाननान्वितां प्रकृष्टपुण्यदायिनीम् |</a:t>
            </a:r>
          </a:p>
          <a:p>
            <a:pPr algn="ctr">
              <a:lnSpc>
                <a:spcPts val="4000"/>
              </a:lnSpc>
            </a:pPr>
            <a:r>
              <a:rPr lang="hi-IN" sz="2800"/>
              <a:t>तटस्थचारुकेतकीसुगन्धवायुसेविताम्</a:t>
            </a:r>
          </a:p>
          <a:p>
            <a:pPr algn="ctr">
              <a:lnSpc>
                <a:spcPts val="4000"/>
              </a:lnSpc>
            </a:pPr>
            <a:r>
              <a:rPr lang="hi-IN" sz="2800"/>
              <a:t>भजे कलिन्दनन्दिनीं </a:t>
            </a:r>
            <a:endParaRPr lang="en-US" sz="2800"/>
          </a:p>
          <a:p>
            <a:pPr algn="ctr">
              <a:lnSpc>
                <a:spcPts val="4000"/>
              </a:lnSpc>
            </a:pPr>
            <a:r>
              <a:rPr lang="hi-IN" sz="2800"/>
              <a:t>भजे कलिन्दनन्दिनीम् || 3 ||</a:t>
            </a:r>
          </a:p>
          <a:p>
            <a:pPr lvl="0" algn="ctr">
              <a:lnSpc>
                <a:spcPts val="4000"/>
              </a:lnSpc>
            </a:pPr>
            <a:endParaRPr lang="en-US" sz="20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தமாலசூதசந்தனாதிபூருஹாளிஸம்வ்ருத-</a:t>
            </a: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ப்ரகாண்டகானனான்விதாம் ப்ரக்ருஷ்டபுண்யதாயினீம் |</a:t>
            </a: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தடஸ்த்தசாருகேதகீஸுகந்தவாயுஸேவிதாம்</a:t>
            </a: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பஜே களிந்தநந்தினீம் </a:t>
            </a:r>
            <a:endParaRPr lang="en-US" sz="20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பஜே களிந்தநந்தினீம் || 3 ||</a:t>
            </a:r>
          </a:p>
        </p:txBody>
      </p:sp>
    </p:spTree>
    <p:extLst>
      <p:ext uri="{BB962C8B-B14F-4D97-AF65-F5344CB8AC3E}">
        <p14:creationId xmlns:p14="http://schemas.microsoft.com/office/powerpoint/2010/main" val="2083202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6381F9-98F5-448D-91F6-61EEA947F55C}"/>
              </a:ext>
            </a:extLst>
          </p:cNvPr>
          <p:cNvSpPr/>
          <p:nvPr/>
        </p:nvSpPr>
        <p:spPr>
          <a:xfrm>
            <a:off x="0" y="0"/>
            <a:ext cx="8013842" cy="6858000"/>
          </a:xfrm>
          <a:prstGeom prst="roundRect">
            <a:avLst>
              <a:gd name="adj" fmla="val 0"/>
            </a:avLst>
          </a:prstGeom>
          <a:solidFill>
            <a:srgbClr val="0070C0">
              <a:alpha val="5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hi-IN" sz="2800"/>
              <a:t>श्रीयमुनाष्टकम् </a:t>
            </a:r>
            <a:r>
              <a:rPr lang="en-US" sz="2400"/>
              <a:t>/ </a:t>
            </a:r>
            <a:r>
              <a:rPr lang="ta-IN" sz="2000">
                <a:solidFill>
                  <a:prstClr val="white"/>
                </a:solidFill>
              </a:rPr>
              <a:t>ஸ்ரீயமுனாஷ்டகம்</a:t>
            </a:r>
            <a:endParaRPr lang="en-US" sz="2400"/>
          </a:p>
          <a:p>
            <a:pPr algn="ctr">
              <a:lnSpc>
                <a:spcPts val="4000"/>
              </a:lnSpc>
            </a:pPr>
            <a:endParaRPr lang="en-US" sz="2400"/>
          </a:p>
          <a:p>
            <a:pPr algn="ctr">
              <a:lnSpc>
                <a:spcPts val="4000"/>
              </a:lnSpc>
            </a:pPr>
            <a:r>
              <a:rPr lang="hi-IN" sz="2800"/>
              <a:t>व्रजेन्द्रबालपादपद्मयुग्मबद्धनूपुर -</a:t>
            </a:r>
          </a:p>
          <a:p>
            <a:pPr algn="ctr">
              <a:lnSpc>
                <a:spcPts val="4000"/>
              </a:lnSpc>
            </a:pPr>
            <a:r>
              <a:rPr lang="hi-IN" sz="2800"/>
              <a:t>द्वयोत्थनादमाधुरीविमुग्धमानसालसाम् |</a:t>
            </a:r>
          </a:p>
          <a:p>
            <a:pPr algn="ctr">
              <a:lnSpc>
                <a:spcPts val="4000"/>
              </a:lnSpc>
            </a:pPr>
            <a:r>
              <a:rPr lang="hi-IN" sz="2800"/>
              <a:t>पिपासुगोपबालकप्रमोदवर्धनामृताम्</a:t>
            </a:r>
          </a:p>
          <a:p>
            <a:pPr algn="ctr">
              <a:lnSpc>
                <a:spcPts val="4000"/>
              </a:lnSpc>
            </a:pPr>
            <a:r>
              <a:rPr lang="hi-IN" sz="2800"/>
              <a:t>भजे कलिन्दनन्दिनीं </a:t>
            </a:r>
            <a:endParaRPr lang="en-US" sz="2800"/>
          </a:p>
          <a:p>
            <a:pPr algn="ctr">
              <a:lnSpc>
                <a:spcPts val="4000"/>
              </a:lnSpc>
            </a:pPr>
            <a:r>
              <a:rPr lang="hi-IN" sz="2800"/>
              <a:t>भजे कलिन्दनन्दिनीम् || 4 ||</a:t>
            </a:r>
          </a:p>
          <a:p>
            <a:pPr lvl="0" algn="ctr">
              <a:lnSpc>
                <a:spcPts val="4000"/>
              </a:lnSpc>
            </a:pPr>
            <a:endParaRPr lang="en-US" sz="20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வ்ரஜேந்த்ரபாலபாதபத்மயுக்மபத்தநூபுர-</a:t>
            </a: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த்வயோத்தநாதமாதுரீவிமுக்தமானஸாலஸாம் |</a:t>
            </a: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பிபாஸுகோபபாலகப்ரமோதவர்தனாம்ருதாம்</a:t>
            </a: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பஜே களிந்தநந்தினீம் </a:t>
            </a:r>
            <a:endParaRPr lang="en-US" sz="20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பஜே களிந்தநந்தினீம் || 4 ||</a:t>
            </a:r>
          </a:p>
        </p:txBody>
      </p:sp>
    </p:spTree>
    <p:extLst>
      <p:ext uri="{BB962C8B-B14F-4D97-AF65-F5344CB8AC3E}">
        <p14:creationId xmlns:p14="http://schemas.microsoft.com/office/powerpoint/2010/main" val="1440551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6381F9-98F5-448D-91F6-61EEA947F55C}"/>
              </a:ext>
            </a:extLst>
          </p:cNvPr>
          <p:cNvSpPr/>
          <p:nvPr/>
        </p:nvSpPr>
        <p:spPr>
          <a:xfrm>
            <a:off x="0" y="0"/>
            <a:ext cx="8013842" cy="6858000"/>
          </a:xfrm>
          <a:prstGeom prst="roundRect">
            <a:avLst>
              <a:gd name="adj" fmla="val 0"/>
            </a:avLst>
          </a:prstGeom>
          <a:solidFill>
            <a:srgbClr val="0070C0">
              <a:alpha val="5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hi-IN" sz="2800"/>
              <a:t>श्रीयमुनाष्टकम् </a:t>
            </a:r>
            <a:r>
              <a:rPr lang="en-US" sz="2400"/>
              <a:t>/ </a:t>
            </a:r>
            <a:r>
              <a:rPr lang="ta-IN" sz="2000">
                <a:solidFill>
                  <a:prstClr val="white"/>
                </a:solidFill>
              </a:rPr>
              <a:t>ஸ்ரீயமுனாஷ்டகம்</a:t>
            </a:r>
            <a:endParaRPr lang="en-US" sz="2400"/>
          </a:p>
          <a:p>
            <a:pPr algn="ctr">
              <a:lnSpc>
                <a:spcPts val="4000"/>
              </a:lnSpc>
            </a:pPr>
            <a:endParaRPr lang="en-US" sz="2400"/>
          </a:p>
          <a:p>
            <a:pPr algn="ctr">
              <a:lnSpc>
                <a:spcPts val="4000"/>
              </a:lnSpc>
            </a:pPr>
            <a:r>
              <a:rPr lang="hi-IN" sz="2800"/>
              <a:t>विलासिनीसमूहसेव्यरासकेलिनर्तन -</a:t>
            </a:r>
          </a:p>
          <a:p>
            <a:pPr algn="ctr">
              <a:lnSpc>
                <a:spcPts val="4000"/>
              </a:lnSpc>
            </a:pPr>
            <a:r>
              <a:rPr lang="hi-IN" sz="2800"/>
              <a:t>व्रजेशसूनुपादपद्मलाञ्छितात्मसैकताम् |</a:t>
            </a:r>
          </a:p>
          <a:p>
            <a:pPr algn="ctr">
              <a:lnSpc>
                <a:spcPts val="4000"/>
              </a:lnSpc>
            </a:pPr>
            <a:r>
              <a:rPr lang="hi-IN" sz="2800"/>
              <a:t>सरस्वतीशशङ्करादिदेवबृन्दसंस्तुतां</a:t>
            </a:r>
          </a:p>
          <a:p>
            <a:pPr algn="ctr">
              <a:lnSpc>
                <a:spcPts val="4000"/>
              </a:lnSpc>
            </a:pPr>
            <a:r>
              <a:rPr lang="hi-IN" sz="2800"/>
              <a:t>भजे कलिन्दनन्दिनीं </a:t>
            </a:r>
            <a:endParaRPr lang="en-US" sz="2800"/>
          </a:p>
          <a:p>
            <a:pPr algn="ctr">
              <a:lnSpc>
                <a:spcPts val="4000"/>
              </a:lnSpc>
            </a:pPr>
            <a:r>
              <a:rPr lang="hi-IN" sz="2800"/>
              <a:t>भजे कलिन्दनन्दिनीम् || 5 ||</a:t>
            </a:r>
          </a:p>
          <a:p>
            <a:pPr lvl="0" algn="ctr">
              <a:lnSpc>
                <a:spcPts val="4000"/>
              </a:lnSpc>
            </a:pPr>
            <a:endParaRPr lang="en-US" sz="20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விலாஸினீஸமூஹஸேவ்யராஸகேளிநர்த்தன-</a:t>
            </a: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வ்ரஜேஶஸுனுபாதபத்மலாஞ்சிதாத்மஸைகதாம் |</a:t>
            </a: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ஸரஸ்வதீஶஶலங்கராதிதேவப்ருந்தஸம்ஸ்துதாம்</a:t>
            </a: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பஜே களிந்தநந்தினீம் </a:t>
            </a:r>
            <a:endParaRPr lang="en-US" sz="20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பஜே களிந்தநந்தினீம் || 5 ||</a:t>
            </a:r>
          </a:p>
        </p:txBody>
      </p:sp>
    </p:spTree>
    <p:extLst>
      <p:ext uri="{BB962C8B-B14F-4D97-AF65-F5344CB8AC3E}">
        <p14:creationId xmlns:p14="http://schemas.microsoft.com/office/powerpoint/2010/main" val="334256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6381F9-98F5-448D-91F6-61EEA947F55C}"/>
              </a:ext>
            </a:extLst>
          </p:cNvPr>
          <p:cNvSpPr/>
          <p:nvPr/>
        </p:nvSpPr>
        <p:spPr>
          <a:xfrm>
            <a:off x="0" y="0"/>
            <a:ext cx="8013842" cy="6858000"/>
          </a:xfrm>
          <a:prstGeom prst="roundRect">
            <a:avLst>
              <a:gd name="adj" fmla="val 0"/>
            </a:avLst>
          </a:prstGeom>
          <a:solidFill>
            <a:srgbClr val="0070C0">
              <a:alpha val="5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hi-IN" sz="3200"/>
              <a:t>नदी स्तोत्रम्</a:t>
            </a:r>
            <a:r>
              <a:rPr lang="en-US" sz="3200"/>
              <a:t> / </a:t>
            </a:r>
            <a:r>
              <a:rPr lang="ta-IN" sz="2800"/>
              <a:t>நதீ ஸ்தோத்ரம்</a:t>
            </a:r>
            <a:endParaRPr lang="en-US" sz="2800"/>
          </a:p>
          <a:p>
            <a:pPr algn="ctr">
              <a:lnSpc>
                <a:spcPts val="4000"/>
              </a:lnSpc>
            </a:pPr>
            <a:endParaRPr lang="en-US" sz="3200"/>
          </a:p>
          <a:p>
            <a:pPr algn="ctr">
              <a:lnSpc>
                <a:spcPts val="4000"/>
              </a:lnSpc>
            </a:pPr>
            <a:r>
              <a:rPr lang="hi-IN" sz="3200"/>
              <a:t>ताम्रपर्णीञ्च तमसां </a:t>
            </a:r>
          </a:p>
          <a:p>
            <a:pPr algn="ctr">
              <a:lnSpc>
                <a:spcPts val="4000"/>
              </a:lnSpc>
            </a:pPr>
            <a:r>
              <a:rPr lang="hi-IN" sz="3200"/>
              <a:t>सरयूञ्च सरस्वतीम् |</a:t>
            </a:r>
          </a:p>
          <a:p>
            <a:pPr algn="ctr">
              <a:lnSpc>
                <a:spcPts val="4000"/>
              </a:lnSpc>
            </a:pPr>
            <a:r>
              <a:rPr lang="hi-IN" sz="3200"/>
              <a:t>वेणानदीं प्रतीचीञ्च </a:t>
            </a:r>
          </a:p>
          <a:p>
            <a:pPr algn="ctr">
              <a:lnSpc>
                <a:spcPts val="4000"/>
              </a:lnSpc>
            </a:pPr>
            <a:r>
              <a:rPr lang="hi-IN" sz="3200"/>
              <a:t>कृतमालां नमाम्यहम् || 3 ||</a:t>
            </a:r>
            <a:endParaRPr lang="en-US" sz="3200"/>
          </a:p>
          <a:p>
            <a:pPr algn="ctr">
              <a:lnSpc>
                <a:spcPts val="4000"/>
              </a:lnSpc>
            </a:pPr>
            <a:endParaRPr lang="en-US" sz="3200"/>
          </a:p>
          <a:p>
            <a:pPr algn="ctr">
              <a:lnSpc>
                <a:spcPts val="4000"/>
              </a:lnSpc>
            </a:pPr>
            <a:r>
              <a:rPr lang="ta-IN" sz="2800"/>
              <a:t>தாம்ரபர்ணீஞ்ச தமஸாம் </a:t>
            </a:r>
            <a:endParaRPr lang="en-US" sz="2800"/>
          </a:p>
          <a:p>
            <a:pPr algn="ctr">
              <a:lnSpc>
                <a:spcPts val="4000"/>
              </a:lnSpc>
            </a:pPr>
            <a:r>
              <a:rPr lang="ta-IN" sz="2800"/>
              <a:t>ஸரயூஞ்ச ஸரஸ்வதீம் |</a:t>
            </a:r>
          </a:p>
          <a:p>
            <a:pPr algn="ctr">
              <a:lnSpc>
                <a:spcPts val="4000"/>
              </a:lnSpc>
            </a:pPr>
            <a:r>
              <a:rPr lang="ta-IN" sz="2800"/>
              <a:t>வேணாநதீம் ப்ரதீசீஞ்ச </a:t>
            </a:r>
            <a:endParaRPr lang="en-US" sz="2800"/>
          </a:p>
          <a:p>
            <a:pPr algn="ctr">
              <a:lnSpc>
                <a:spcPts val="4000"/>
              </a:lnSpc>
            </a:pPr>
            <a:r>
              <a:rPr lang="ta-IN" sz="2800"/>
              <a:t>க்ருதமாலாம் நமாம்யஹம் || 3 ||</a:t>
            </a:r>
          </a:p>
        </p:txBody>
      </p:sp>
    </p:spTree>
    <p:extLst>
      <p:ext uri="{BB962C8B-B14F-4D97-AF65-F5344CB8AC3E}">
        <p14:creationId xmlns:p14="http://schemas.microsoft.com/office/powerpoint/2010/main" val="19367025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6381F9-98F5-448D-91F6-61EEA947F55C}"/>
              </a:ext>
            </a:extLst>
          </p:cNvPr>
          <p:cNvSpPr/>
          <p:nvPr/>
        </p:nvSpPr>
        <p:spPr>
          <a:xfrm>
            <a:off x="0" y="0"/>
            <a:ext cx="8013842" cy="6858000"/>
          </a:xfrm>
          <a:prstGeom prst="roundRect">
            <a:avLst>
              <a:gd name="adj" fmla="val 0"/>
            </a:avLst>
          </a:prstGeom>
          <a:solidFill>
            <a:srgbClr val="0070C0">
              <a:alpha val="5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hi-IN" sz="2800"/>
              <a:t>श्रीयमुनाष्टकम् </a:t>
            </a:r>
            <a:r>
              <a:rPr lang="en-US" sz="2400"/>
              <a:t>/ </a:t>
            </a:r>
            <a:r>
              <a:rPr lang="ta-IN" sz="2000">
                <a:solidFill>
                  <a:prstClr val="white"/>
                </a:solidFill>
              </a:rPr>
              <a:t>ஸ்ரீயமுனாஷ்டகம்</a:t>
            </a:r>
            <a:endParaRPr lang="en-US" sz="2400"/>
          </a:p>
          <a:p>
            <a:pPr algn="ctr">
              <a:lnSpc>
                <a:spcPts val="4000"/>
              </a:lnSpc>
            </a:pPr>
            <a:endParaRPr lang="en-US" sz="2400"/>
          </a:p>
          <a:p>
            <a:pPr algn="ctr">
              <a:lnSpc>
                <a:spcPts val="4000"/>
              </a:lnSpc>
            </a:pPr>
            <a:r>
              <a:rPr lang="hi-IN" sz="2800"/>
              <a:t>सखीसमेतराधिकापयोधरात्तकुङ्कुम -</a:t>
            </a:r>
          </a:p>
          <a:p>
            <a:pPr algn="ctr">
              <a:lnSpc>
                <a:spcPts val="4000"/>
              </a:lnSpc>
            </a:pPr>
            <a:r>
              <a:rPr lang="hi-IN" sz="2800"/>
              <a:t>प्रलिप्तबाहुमाधवाभिषेकलब्धसौरभाम् |</a:t>
            </a:r>
          </a:p>
          <a:p>
            <a:pPr algn="ctr">
              <a:lnSpc>
                <a:spcPts val="4000"/>
              </a:lnSpc>
            </a:pPr>
            <a:r>
              <a:rPr lang="hi-IN" sz="2800"/>
              <a:t>सहर्षगोपसुन्दरीजनत्रपापहारिणीं</a:t>
            </a:r>
          </a:p>
          <a:p>
            <a:pPr algn="ctr">
              <a:lnSpc>
                <a:spcPts val="4000"/>
              </a:lnSpc>
            </a:pPr>
            <a:r>
              <a:rPr lang="hi-IN" sz="2800"/>
              <a:t>भजे कलिन्दनन्दिनीं </a:t>
            </a:r>
            <a:endParaRPr lang="en-US" sz="2800"/>
          </a:p>
          <a:p>
            <a:pPr algn="ctr">
              <a:lnSpc>
                <a:spcPts val="4000"/>
              </a:lnSpc>
            </a:pPr>
            <a:r>
              <a:rPr lang="hi-IN" sz="2800"/>
              <a:t>भजे कलिन्दनन्दिनीम् || 6 ||</a:t>
            </a:r>
          </a:p>
          <a:p>
            <a:pPr lvl="0" algn="ctr">
              <a:lnSpc>
                <a:spcPts val="4000"/>
              </a:lnSpc>
            </a:pPr>
            <a:endParaRPr lang="en-US" sz="20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ஸகீஸமேதராதிகாபயோதராத்தகுங்கும-</a:t>
            </a: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ப்ரலிப்தபாஹுமாதவாபிஷேகலப்தஸௌரபாம் |</a:t>
            </a: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ஸஹர்ஷகோபஸுந்தரீஜனத்ரபாபஹாரிணீம்</a:t>
            </a: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பஜே களிந்தநந்தினீம் </a:t>
            </a:r>
            <a:endParaRPr lang="en-US" sz="20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பஜே களிந்தநந்தினீம் || 6 ||</a:t>
            </a:r>
          </a:p>
        </p:txBody>
      </p:sp>
    </p:spTree>
    <p:extLst>
      <p:ext uri="{BB962C8B-B14F-4D97-AF65-F5344CB8AC3E}">
        <p14:creationId xmlns:p14="http://schemas.microsoft.com/office/powerpoint/2010/main" val="2300509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6381F9-98F5-448D-91F6-61EEA947F55C}"/>
              </a:ext>
            </a:extLst>
          </p:cNvPr>
          <p:cNvSpPr/>
          <p:nvPr/>
        </p:nvSpPr>
        <p:spPr>
          <a:xfrm>
            <a:off x="0" y="0"/>
            <a:ext cx="8013842" cy="6858000"/>
          </a:xfrm>
          <a:prstGeom prst="roundRect">
            <a:avLst>
              <a:gd name="adj" fmla="val 0"/>
            </a:avLst>
          </a:prstGeom>
          <a:solidFill>
            <a:srgbClr val="0070C0">
              <a:alpha val="5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hi-IN" sz="2800"/>
              <a:t>श्रीयमुनाष्टकम् </a:t>
            </a:r>
            <a:r>
              <a:rPr lang="en-US" sz="2400"/>
              <a:t>/ </a:t>
            </a:r>
            <a:r>
              <a:rPr lang="ta-IN" sz="2000">
                <a:solidFill>
                  <a:prstClr val="white"/>
                </a:solidFill>
              </a:rPr>
              <a:t>ஸ்ரீயமுனாஷ்டகம்</a:t>
            </a:r>
            <a:endParaRPr lang="en-US" sz="2400"/>
          </a:p>
          <a:p>
            <a:pPr algn="ctr">
              <a:lnSpc>
                <a:spcPts val="4000"/>
              </a:lnSpc>
            </a:pPr>
            <a:endParaRPr lang="en-US" sz="2400"/>
          </a:p>
          <a:p>
            <a:pPr algn="ctr">
              <a:lnSpc>
                <a:spcPts val="4000"/>
              </a:lnSpc>
            </a:pPr>
            <a:r>
              <a:rPr lang="hi-IN" sz="2800"/>
              <a:t>प्लवोत्सवप्रहर्षयुक्त भानुगोपनन्दिनी -</a:t>
            </a:r>
          </a:p>
          <a:p>
            <a:pPr algn="ctr">
              <a:lnSpc>
                <a:spcPts val="4000"/>
              </a:lnSpc>
            </a:pPr>
            <a:r>
              <a:rPr lang="hi-IN" sz="2800"/>
              <a:t>समेतगोपसुन्दरीमनोज्ञगीतसंयुताम् |</a:t>
            </a:r>
          </a:p>
          <a:p>
            <a:pPr algn="ctr">
              <a:lnSpc>
                <a:spcPts val="4000"/>
              </a:lnSpc>
            </a:pPr>
            <a:r>
              <a:rPr lang="hi-IN" sz="2800"/>
              <a:t>विदग्धगोकुलेशसूनुकामकेलिवर्धिनीं</a:t>
            </a:r>
          </a:p>
          <a:p>
            <a:pPr algn="ctr">
              <a:lnSpc>
                <a:spcPts val="4000"/>
              </a:lnSpc>
            </a:pPr>
            <a:r>
              <a:rPr lang="hi-IN" sz="2800"/>
              <a:t>भजे कलिन्दनन्दिनीं </a:t>
            </a:r>
            <a:endParaRPr lang="en-US" sz="2800"/>
          </a:p>
          <a:p>
            <a:pPr algn="ctr">
              <a:lnSpc>
                <a:spcPts val="4000"/>
              </a:lnSpc>
            </a:pPr>
            <a:r>
              <a:rPr lang="hi-IN" sz="2800"/>
              <a:t>भजे कलिन्दनन्दिनीम् || 7 ||</a:t>
            </a:r>
            <a:endParaRPr lang="en-US" sz="2800"/>
          </a:p>
          <a:p>
            <a:pPr algn="ctr">
              <a:lnSpc>
                <a:spcPts val="4000"/>
              </a:lnSpc>
            </a:pPr>
            <a:endParaRPr lang="en-US" sz="20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ப்லவோத்ஸவப்ரஹர்ஷயுக்தபானுகோபநந்தினீ-</a:t>
            </a: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ஸமேதகோபஸுந்தரீமனோஜ்ஞகீதஸம்யுதாம் |</a:t>
            </a: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விதக்தகோகுலேஶஸுனுகாமகேளிவர்தினீம்</a:t>
            </a: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பஜே களிந்தநந்தினீம் </a:t>
            </a:r>
            <a:endParaRPr lang="en-US" sz="20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பஜே களிந்தநந்தினீம் || 7 ||</a:t>
            </a:r>
          </a:p>
        </p:txBody>
      </p:sp>
    </p:spTree>
    <p:extLst>
      <p:ext uri="{BB962C8B-B14F-4D97-AF65-F5344CB8AC3E}">
        <p14:creationId xmlns:p14="http://schemas.microsoft.com/office/powerpoint/2010/main" val="338437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6381F9-98F5-448D-91F6-61EEA947F55C}"/>
              </a:ext>
            </a:extLst>
          </p:cNvPr>
          <p:cNvSpPr/>
          <p:nvPr/>
        </p:nvSpPr>
        <p:spPr>
          <a:xfrm>
            <a:off x="0" y="0"/>
            <a:ext cx="8013842" cy="6858000"/>
          </a:xfrm>
          <a:prstGeom prst="roundRect">
            <a:avLst>
              <a:gd name="adj" fmla="val 0"/>
            </a:avLst>
          </a:prstGeom>
          <a:solidFill>
            <a:srgbClr val="0070C0">
              <a:alpha val="5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hi-IN" sz="2800"/>
              <a:t>श्रीयमुनाष्टकम् </a:t>
            </a:r>
            <a:r>
              <a:rPr lang="en-US" sz="2400"/>
              <a:t>/ </a:t>
            </a:r>
            <a:r>
              <a:rPr lang="ta-IN" sz="2000">
                <a:solidFill>
                  <a:prstClr val="white"/>
                </a:solidFill>
              </a:rPr>
              <a:t>ஸ்ரீயமுனாஷ்டகம்</a:t>
            </a:r>
            <a:endParaRPr lang="en-US" sz="2400"/>
          </a:p>
          <a:p>
            <a:pPr algn="ctr">
              <a:lnSpc>
                <a:spcPts val="4000"/>
              </a:lnSpc>
            </a:pPr>
            <a:endParaRPr lang="en-US" sz="2400"/>
          </a:p>
          <a:p>
            <a:pPr algn="ctr">
              <a:lnSpc>
                <a:spcPts val="4000"/>
              </a:lnSpc>
            </a:pPr>
            <a:r>
              <a:rPr lang="hi-IN" sz="2800"/>
              <a:t>मुरारिपादवारिजातयुग्मलग्नमानस -</a:t>
            </a:r>
          </a:p>
          <a:p>
            <a:pPr algn="ctr">
              <a:lnSpc>
                <a:spcPts val="4000"/>
              </a:lnSpc>
            </a:pPr>
            <a:r>
              <a:rPr lang="hi-IN" sz="2800"/>
              <a:t>प्रमत्तभक्तमण्डलप्रपूजिताङ्घ्रिपङ्कजाम् |</a:t>
            </a:r>
          </a:p>
          <a:p>
            <a:pPr algn="ctr">
              <a:lnSpc>
                <a:spcPts val="4000"/>
              </a:lnSpc>
            </a:pPr>
            <a:r>
              <a:rPr lang="hi-IN" sz="2800"/>
              <a:t>विचित्रभावपूर्णशुद्धकृष्णभक्तिदायिनीं</a:t>
            </a:r>
          </a:p>
          <a:p>
            <a:pPr algn="ctr">
              <a:lnSpc>
                <a:spcPts val="4000"/>
              </a:lnSpc>
            </a:pPr>
            <a:r>
              <a:rPr lang="hi-IN" sz="2800"/>
              <a:t>भजे कलिन्दनन्दिनीं </a:t>
            </a:r>
            <a:endParaRPr lang="en-US" sz="2800"/>
          </a:p>
          <a:p>
            <a:pPr algn="ctr">
              <a:lnSpc>
                <a:spcPts val="4000"/>
              </a:lnSpc>
            </a:pPr>
            <a:r>
              <a:rPr lang="hi-IN" sz="2800"/>
              <a:t>भजे कलिन्दनन्दिनीम् || 8 ||</a:t>
            </a:r>
          </a:p>
          <a:p>
            <a:pPr lvl="0" algn="ctr">
              <a:lnSpc>
                <a:spcPts val="4000"/>
              </a:lnSpc>
            </a:pPr>
            <a:endParaRPr lang="en-US" sz="20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முராரிபாதவாரிஜாதயுக்மலக்னமானஸ-</a:t>
            </a: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ப்ரமத்தபக்தமண்டலப்ரபூஜிதாங்க்ரிபங்கஜாம் |</a:t>
            </a: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விசித்ரபாவபூர்ணசுத்தக்ருஷ்ணபக்திதாயினீம்</a:t>
            </a: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பஜே களிந்தநந்தினம் </a:t>
            </a:r>
            <a:endParaRPr lang="en-US" sz="20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பஜே களிந்தநந்தினீம் || 8 ||</a:t>
            </a:r>
          </a:p>
        </p:txBody>
      </p:sp>
    </p:spTree>
    <p:extLst>
      <p:ext uri="{BB962C8B-B14F-4D97-AF65-F5344CB8AC3E}">
        <p14:creationId xmlns:p14="http://schemas.microsoft.com/office/powerpoint/2010/main" val="2149436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6381F9-98F5-448D-91F6-61EEA947F55C}"/>
              </a:ext>
            </a:extLst>
          </p:cNvPr>
          <p:cNvSpPr/>
          <p:nvPr/>
        </p:nvSpPr>
        <p:spPr>
          <a:xfrm>
            <a:off x="0" y="0"/>
            <a:ext cx="8013842" cy="6858000"/>
          </a:xfrm>
          <a:prstGeom prst="roundRect">
            <a:avLst>
              <a:gd name="adj" fmla="val 0"/>
            </a:avLst>
          </a:prstGeom>
          <a:solidFill>
            <a:srgbClr val="0070C0">
              <a:alpha val="5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hi-IN" sz="2800"/>
              <a:t>श्रीयमुनाष्टकम् </a:t>
            </a:r>
            <a:r>
              <a:rPr lang="en-US" sz="2400"/>
              <a:t>/ </a:t>
            </a:r>
            <a:r>
              <a:rPr lang="ta-IN" sz="2000">
                <a:solidFill>
                  <a:prstClr val="white"/>
                </a:solidFill>
              </a:rPr>
              <a:t>ஸ்ரீயமுனாஷ்டகம்</a:t>
            </a:r>
            <a:endParaRPr lang="en-US" sz="2400"/>
          </a:p>
          <a:p>
            <a:pPr algn="ctr">
              <a:lnSpc>
                <a:spcPts val="4000"/>
              </a:lnSpc>
            </a:pPr>
            <a:endParaRPr lang="en-US" sz="2400"/>
          </a:p>
          <a:p>
            <a:pPr algn="ctr">
              <a:lnSpc>
                <a:spcPts val="4000"/>
              </a:lnSpc>
            </a:pPr>
            <a:r>
              <a:rPr lang="hi-IN" sz="2800"/>
              <a:t>अष्टकं यमुनादेव्याः </a:t>
            </a:r>
            <a:endParaRPr lang="en-US" sz="2800"/>
          </a:p>
          <a:p>
            <a:pPr algn="ctr">
              <a:lnSpc>
                <a:spcPts val="4000"/>
              </a:lnSpc>
            </a:pPr>
            <a:r>
              <a:rPr lang="hi-IN" sz="2800"/>
              <a:t>प्रेमिकेन्द्रप्रकीर्तितम् |</a:t>
            </a:r>
          </a:p>
          <a:p>
            <a:pPr algn="ctr">
              <a:lnSpc>
                <a:spcPts val="4000"/>
              </a:lnSpc>
            </a:pPr>
            <a:r>
              <a:rPr lang="hi-IN" sz="2800"/>
              <a:t>स्नानकाले पठन्नित्यं </a:t>
            </a:r>
            <a:endParaRPr lang="en-US" sz="2800"/>
          </a:p>
          <a:p>
            <a:pPr algn="ctr">
              <a:lnSpc>
                <a:spcPts val="4000"/>
              </a:lnSpc>
            </a:pPr>
            <a:r>
              <a:rPr lang="hi-IN" sz="2800"/>
              <a:t>सर्वमङ्गलमाप्नुयात् || 9 ||</a:t>
            </a:r>
          </a:p>
          <a:p>
            <a:pPr lvl="0" algn="ctr">
              <a:lnSpc>
                <a:spcPts val="4000"/>
              </a:lnSpc>
            </a:pPr>
            <a:endParaRPr lang="en-US" sz="20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அஷ்டகம் யமுனாதேவ்யா: </a:t>
            </a:r>
            <a:endParaRPr lang="en-US" sz="20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ப்ரேமிகேந்த்ரப்ரகீர்த்திதம் |</a:t>
            </a: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ஸ்நானகாலே படந்நித்யம் </a:t>
            </a:r>
            <a:endParaRPr lang="en-US" sz="20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ஸர்வமங்களமாப்னுயாத் || 9 ||</a:t>
            </a:r>
            <a:endParaRPr lang="en-US" sz="20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240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6381F9-98F5-448D-91F6-61EEA947F55C}"/>
              </a:ext>
            </a:extLst>
          </p:cNvPr>
          <p:cNvSpPr/>
          <p:nvPr/>
        </p:nvSpPr>
        <p:spPr>
          <a:xfrm>
            <a:off x="0" y="0"/>
            <a:ext cx="8013842" cy="6858000"/>
          </a:xfrm>
          <a:prstGeom prst="roundRect">
            <a:avLst>
              <a:gd name="adj" fmla="val 0"/>
            </a:avLst>
          </a:prstGeom>
          <a:solidFill>
            <a:srgbClr val="0070C0">
              <a:alpha val="5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hi-IN" sz="3200"/>
              <a:t>नदी स्तोत्रम्</a:t>
            </a:r>
            <a:r>
              <a:rPr lang="en-US" sz="3200"/>
              <a:t> / </a:t>
            </a:r>
            <a:r>
              <a:rPr lang="ta-IN" sz="2800"/>
              <a:t>நதீ ஸ்தோத்ரம்</a:t>
            </a:r>
            <a:endParaRPr lang="en-US" sz="2800"/>
          </a:p>
          <a:p>
            <a:pPr algn="ctr">
              <a:lnSpc>
                <a:spcPts val="4000"/>
              </a:lnSpc>
            </a:pPr>
            <a:endParaRPr lang="en-US" sz="3200"/>
          </a:p>
          <a:p>
            <a:pPr algn="ctr">
              <a:lnSpc>
                <a:spcPts val="4000"/>
              </a:lnSpc>
            </a:pPr>
            <a:r>
              <a:rPr lang="hi-IN" sz="3200"/>
              <a:t>कौशिकीं गोमतीञ्चैव </a:t>
            </a:r>
          </a:p>
          <a:p>
            <a:pPr algn="ctr">
              <a:lnSpc>
                <a:spcPts val="4000"/>
              </a:lnSpc>
            </a:pPr>
            <a:r>
              <a:rPr lang="hi-IN" sz="3200"/>
              <a:t>कृष्णवेणीञ्च नर्मदाम् </a:t>
            </a:r>
          </a:p>
          <a:p>
            <a:pPr algn="ctr">
              <a:lnSpc>
                <a:spcPts val="4000"/>
              </a:lnSpc>
            </a:pPr>
            <a:r>
              <a:rPr lang="hi-IN" sz="3200"/>
              <a:t>पयस्विनीं भीमरतीं </a:t>
            </a:r>
          </a:p>
          <a:p>
            <a:pPr algn="ctr">
              <a:lnSpc>
                <a:spcPts val="4000"/>
              </a:lnSpc>
            </a:pPr>
            <a:r>
              <a:rPr lang="hi-IN" sz="3200"/>
              <a:t>पद्मालयमहम् भजे || 4 ||</a:t>
            </a:r>
            <a:endParaRPr lang="en-US" sz="3200"/>
          </a:p>
          <a:p>
            <a:pPr algn="ctr">
              <a:lnSpc>
                <a:spcPts val="4000"/>
              </a:lnSpc>
            </a:pPr>
            <a:endParaRPr lang="en-US" sz="3200"/>
          </a:p>
          <a:p>
            <a:pPr algn="ctr">
              <a:lnSpc>
                <a:spcPts val="4000"/>
              </a:lnSpc>
            </a:pPr>
            <a:r>
              <a:rPr lang="ta-IN" sz="2800"/>
              <a:t>கௌசிகீம் கோமதீஞ்சைவ </a:t>
            </a:r>
            <a:endParaRPr lang="en-US" sz="2800"/>
          </a:p>
          <a:p>
            <a:pPr algn="ctr">
              <a:lnSpc>
                <a:spcPts val="4000"/>
              </a:lnSpc>
            </a:pPr>
            <a:r>
              <a:rPr lang="ta-IN" sz="2800"/>
              <a:t>க்ருஷ்ணவேணீஞ்ச நர்மதாம்|</a:t>
            </a:r>
          </a:p>
          <a:p>
            <a:pPr algn="ctr">
              <a:lnSpc>
                <a:spcPts val="4000"/>
              </a:lnSpc>
            </a:pPr>
            <a:r>
              <a:rPr lang="ta-IN" sz="2800"/>
              <a:t>பயஸ்வினீம் பீமரதீம் </a:t>
            </a:r>
            <a:endParaRPr lang="en-US" sz="2800"/>
          </a:p>
          <a:p>
            <a:pPr algn="ctr">
              <a:lnSpc>
                <a:spcPts val="4000"/>
              </a:lnSpc>
            </a:pPr>
            <a:r>
              <a:rPr lang="ta-IN" sz="2800"/>
              <a:t>பத்மாலயமஹம் பஜே || 4 ||</a:t>
            </a:r>
          </a:p>
        </p:txBody>
      </p:sp>
    </p:spTree>
    <p:extLst>
      <p:ext uri="{BB962C8B-B14F-4D97-AF65-F5344CB8AC3E}">
        <p14:creationId xmlns:p14="http://schemas.microsoft.com/office/powerpoint/2010/main" val="369438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6381F9-98F5-448D-91F6-61EEA947F55C}"/>
              </a:ext>
            </a:extLst>
          </p:cNvPr>
          <p:cNvSpPr/>
          <p:nvPr/>
        </p:nvSpPr>
        <p:spPr>
          <a:xfrm>
            <a:off x="0" y="0"/>
            <a:ext cx="8013842" cy="6858000"/>
          </a:xfrm>
          <a:prstGeom prst="roundRect">
            <a:avLst>
              <a:gd name="adj" fmla="val 0"/>
            </a:avLst>
          </a:prstGeom>
          <a:solidFill>
            <a:srgbClr val="0070C0">
              <a:alpha val="5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hi-IN" sz="3200"/>
              <a:t>नदी स्तोत्रम्</a:t>
            </a:r>
            <a:r>
              <a:rPr lang="en-US" sz="3200"/>
              <a:t> / </a:t>
            </a:r>
            <a:r>
              <a:rPr lang="ta-IN" sz="2800">
                <a:solidFill>
                  <a:prstClr val="white"/>
                </a:solidFill>
              </a:rPr>
              <a:t>நதீ ஸ்தோத்ரம்</a:t>
            </a:r>
            <a:endParaRPr lang="en-US" sz="3200"/>
          </a:p>
          <a:p>
            <a:pPr algn="ctr">
              <a:lnSpc>
                <a:spcPts val="4000"/>
              </a:lnSpc>
            </a:pPr>
            <a:endParaRPr lang="en-US" sz="3200"/>
          </a:p>
          <a:p>
            <a:pPr algn="ctr">
              <a:lnSpc>
                <a:spcPts val="4000"/>
              </a:lnSpc>
            </a:pPr>
            <a:r>
              <a:rPr lang="hi-IN" sz="3200"/>
              <a:t>सुषोमां सुरसाञ्चैव </a:t>
            </a:r>
          </a:p>
          <a:p>
            <a:pPr algn="ctr">
              <a:lnSpc>
                <a:spcPts val="4000"/>
              </a:lnSpc>
            </a:pPr>
            <a:r>
              <a:rPr lang="hi-IN" sz="3200"/>
              <a:t>सारपुष्करिणीं तथा |</a:t>
            </a:r>
          </a:p>
          <a:p>
            <a:pPr algn="ctr">
              <a:lnSpc>
                <a:spcPts val="4000"/>
              </a:lnSpc>
            </a:pPr>
            <a:r>
              <a:rPr lang="hi-IN" sz="3200"/>
              <a:t>सिन्धुं शोणं सप्तवतीं </a:t>
            </a:r>
          </a:p>
          <a:p>
            <a:pPr algn="ctr">
              <a:lnSpc>
                <a:spcPts val="4000"/>
              </a:lnSpc>
            </a:pPr>
            <a:r>
              <a:rPr lang="hi-IN" sz="3200"/>
              <a:t>त्रिसामाञ्च नमाम्यहम् || 5 ||</a:t>
            </a:r>
            <a:endParaRPr lang="en-US" sz="3200"/>
          </a:p>
          <a:p>
            <a:pPr lvl="0" algn="ctr">
              <a:lnSpc>
                <a:spcPts val="4000"/>
              </a:lnSpc>
            </a:pPr>
            <a:endParaRPr lang="en-US" sz="28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800">
                <a:solidFill>
                  <a:prstClr val="white"/>
                </a:solidFill>
              </a:rPr>
              <a:t>ஸுஷோமாம் ஸுரஸாஞ்சைவ </a:t>
            </a:r>
            <a:endParaRPr lang="en-US" sz="28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800">
                <a:solidFill>
                  <a:prstClr val="white"/>
                </a:solidFill>
              </a:rPr>
              <a:t>ஸாரபுஷ்கரிணீம் ததா |</a:t>
            </a:r>
          </a:p>
          <a:p>
            <a:pPr lvl="0" algn="ctr">
              <a:lnSpc>
                <a:spcPts val="4000"/>
              </a:lnSpc>
            </a:pPr>
            <a:r>
              <a:rPr lang="ta-IN" sz="2800">
                <a:solidFill>
                  <a:prstClr val="white"/>
                </a:solidFill>
              </a:rPr>
              <a:t>ஸிந்தும் ஶோணம் ஸப்தவதீம் </a:t>
            </a:r>
            <a:endParaRPr lang="en-US" sz="28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800">
                <a:solidFill>
                  <a:prstClr val="white"/>
                </a:solidFill>
              </a:rPr>
              <a:t>த்ரிஸாமாஞ்ச நமாம்யஹம் || 5 ||</a:t>
            </a:r>
          </a:p>
        </p:txBody>
      </p:sp>
    </p:spTree>
    <p:extLst>
      <p:ext uri="{BB962C8B-B14F-4D97-AF65-F5344CB8AC3E}">
        <p14:creationId xmlns:p14="http://schemas.microsoft.com/office/powerpoint/2010/main" val="70936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6381F9-98F5-448D-91F6-61EEA947F55C}"/>
              </a:ext>
            </a:extLst>
          </p:cNvPr>
          <p:cNvSpPr/>
          <p:nvPr/>
        </p:nvSpPr>
        <p:spPr>
          <a:xfrm>
            <a:off x="0" y="0"/>
            <a:ext cx="8013842" cy="6858000"/>
          </a:xfrm>
          <a:prstGeom prst="roundRect">
            <a:avLst>
              <a:gd name="adj" fmla="val 0"/>
            </a:avLst>
          </a:prstGeom>
          <a:solidFill>
            <a:srgbClr val="0070C0">
              <a:alpha val="5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hi-IN" sz="3200"/>
              <a:t>नदी स्तोत्रम्</a:t>
            </a:r>
            <a:r>
              <a:rPr lang="en-US" sz="3200"/>
              <a:t> / </a:t>
            </a:r>
            <a:r>
              <a:rPr lang="ta-IN" sz="2800">
                <a:solidFill>
                  <a:prstClr val="white"/>
                </a:solidFill>
              </a:rPr>
              <a:t>நதீ ஸ்தோத்ரம்</a:t>
            </a:r>
            <a:endParaRPr lang="en-US" sz="3200"/>
          </a:p>
          <a:p>
            <a:pPr algn="ctr">
              <a:lnSpc>
                <a:spcPts val="4000"/>
              </a:lnSpc>
            </a:pPr>
            <a:endParaRPr lang="en-US" sz="3200"/>
          </a:p>
          <a:p>
            <a:pPr algn="ctr">
              <a:lnSpc>
                <a:spcPts val="4000"/>
              </a:lnSpc>
            </a:pPr>
            <a:r>
              <a:rPr lang="hi-IN" sz="3200"/>
              <a:t>नदीस्तोत्रं महापुण्यं </a:t>
            </a:r>
          </a:p>
          <a:p>
            <a:pPr algn="ctr">
              <a:lnSpc>
                <a:spcPts val="4000"/>
              </a:lnSpc>
            </a:pPr>
            <a:r>
              <a:rPr lang="hi-IN" sz="3200"/>
              <a:t>कृष्णप्रेमप्रदायकम् |</a:t>
            </a:r>
          </a:p>
          <a:p>
            <a:pPr algn="ctr">
              <a:lnSpc>
                <a:spcPts val="4000"/>
              </a:lnSpc>
            </a:pPr>
            <a:r>
              <a:rPr lang="hi-IN" sz="3200"/>
              <a:t>स्नानकाले पठन्नित्यं </a:t>
            </a:r>
          </a:p>
          <a:p>
            <a:pPr algn="ctr">
              <a:lnSpc>
                <a:spcPts val="4000"/>
              </a:lnSpc>
            </a:pPr>
            <a:r>
              <a:rPr lang="hi-IN" sz="3200"/>
              <a:t>सर्वपापैःप्रमुच्यते || 6 ||</a:t>
            </a:r>
            <a:endParaRPr lang="en-US" sz="3200"/>
          </a:p>
          <a:p>
            <a:pPr lvl="0" algn="ctr">
              <a:lnSpc>
                <a:spcPts val="4000"/>
              </a:lnSpc>
            </a:pPr>
            <a:endParaRPr lang="en-US" sz="28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800">
                <a:solidFill>
                  <a:prstClr val="white"/>
                </a:solidFill>
              </a:rPr>
              <a:t>நதீஸ்தோத்ரம் மஹாபுண்யம் </a:t>
            </a:r>
            <a:endParaRPr lang="en-US" sz="28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800">
                <a:solidFill>
                  <a:prstClr val="white"/>
                </a:solidFill>
              </a:rPr>
              <a:t>க்ருஷ்ணப்ரேமப்ரதாயகம் |</a:t>
            </a:r>
          </a:p>
          <a:p>
            <a:pPr lvl="0" algn="ctr">
              <a:lnSpc>
                <a:spcPts val="4000"/>
              </a:lnSpc>
            </a:pPr>
            <a:r>
              <a:rPr lang="ta-IN" sz="2800">
                <a:solidFill>
                  <a:prstClr val="white"/>
                </a:solidFill>
              </a:rPr>
              <a:t>ஸ்னானகாலே படந்நித்யம் </a:t>
            </a:r>
            <a:endParaRPr lang="en-US" sz="28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800">
                <a:solidFill>
                  <a:prstClr val="white"/>
                </a:solidFill>
              </a:rPr>
              <a:t>ஸர்வபாபை:ப்ரமுச்யதே || 6 ||</a:t>
            </a:r>
          </a:p>
        </p:txBody>
      </p:sp>
    </p:spTree>
    <p:extLst>
      <p:ext uri="{BB962C8B-B14F-4D97-AF65-F5344CB8AC3E}">
        <p14:creationId xmlns:p14="http://schemas.microsoft.com/office/powerpoint/2010/main" val="260318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6381F9-98F5-448D-91F6-61EEA947F55C}"/>
              </a:ext>
            </a:extLst>
          </p:cNvPr>
          <p:cNvSpPr/>
          <p:nvPr/>
        </p:nvSpPr>
        <p:spPr>
          <a:xfrm>
            <a:off x="0" y="0"/>
            <a:ext cx="8013842" cy="6858000"/>
          </a:xfrm>
          <a:prstGeom prst="roundRect">
            <a:avLst>
              <a:gd name="adj" fmla="val 0"/>
            </a:avLst>
          </a:prstGeom>
          <a:solidFill>
            <a:srgbClr val="0070C0">
              <a:alpha val="5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hi-IN" sz="2800"/>
              <a:t>कावेर्यष्टकं</a:t>
            </a:r>
            <a:r>
              <a:rPr lang="en-US" sz="2800"/>
              <a:t> </a:t>
            </a:r>
            <a:r>
              <a:rPr lang="en-US" sz="2400"/>
              <a:t>/ </a:t>
            </a:r>
            <a:r>
              <a:rPr lang="ta-IN" sz="2000">
                <a:solidFill>
                  <a:prstClr val="white"/>
                </a:solidFill>
              </a:rPr>
              <a:t>காவேர்யஷ்டகம்</a:t>
            </a:r>
            <a:endParaRPr lang="en-US" sz="2000">
              <a:solidFill>
                <a:prstClr val="white"/>
              </a:solidFill>
            </a:endParaRPr>
          </a:p>
          <a:p>
            <a:pPr algn="ctr">
              <a:lnSpc>
                <a:spcPts val="4000"/>
              </a:lnSpc>
            </a:pPr>
            <a:endParaRPr lang="en-US" sz="2400"/>
          </a:p>
          <a:p>
            <a:pPr algn="ctr">
              <a:lnSpc>
                <a:spcPts val="4000"/>
              </a:lnSpc>
            </a:pPr>
            <a:r>
              <a:rPr lang="hi-IN" sz="2800"/>
              <a:t>सरोजसंभवाच्युतत्रिनेत्रभावनामयीं</a:t>
            </a:r>
            <a:endParaRPr lang="en-US" sz="2800"/>
          </a:p>
          <a:p>
            <a:pPr algn="ctr">
              <a:lnSpc>
                <a:spcPts val="4000"/>
              </a:lnSpc>
            </a:pPr>
            <a:r>
              <a:rPr lang="hi-IN" sz="2800"/>
              <a:t>कवेरराजकन्यकाञ्च कामितार्थदायिनीं |</a:t>
            </a:r>
            <a:endParaRPr lang="en-US" sz="2800"/>
          </a:p>
          <a:p>
            <a:pPr algn="ctr">
              <a:lnSpc>
                <a:spcPts val="4000"/>
              </a:lnSpc>
            </a:pPr>
            <a:r>
              <a:rPr lang="hi-IN" sz="2800"/>
              <a:t>अगस्त्य कुण्टिकान्तरप्रविष्टवारि रूपिणीम् </a:t>
            </a:r>
          </a:p>
          <a:p>
            <a:pPr algn="ctr">
              <a:lnSpc>
                <a:spcPts val="4000"/>
              </a:lnSpc>
            </a:pPr>
            <a:r>
              <a:rPr lang="hi-IN" sz="2800"/>
              <a:t>भजामि सह्यकन्यकां </a:t>
            </a:r>
            <a:endParaRPr lang="en-US" sz="2800"/>
          </a:p>
          <a:p>
            <a:pPr algn="ctr">
              <a:lnSpc>
                <a:spcPts val="4000"/>
              </a:lnSpc>
            </a:pPr>
            <a:r>
              <a:rPr lang="hi-IN" sz="2800"/>
              <a:t>भजामि सह्यकन्यकाम् || 1 ||</a:t>
            </a:r>
            <a:endParaRPr lang="en-US" sz="2800"/>
          </a:p>
          <a:p>
            <a:pPr algn="ctr">
              <a:lnSpc>
                <a:spcPts val="4000"/>
              </a:lnSpc>
            </a:pPr>
            <a:endParaRPr lang="en-US" sz="2800"/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ஸரோஜஸம்பவாச்யுதத்ரிணேத்ரபாவனாமயீம்</a:t>
            </a: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கவேரராஜகன்யகாஞ்ச காமிதார்த்தாயினீம் |</a:t>
            </a: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அகஸ்த்ய குண்டிகாந்தரப்ரவிஷ்டவாரி ரூபிணீம்</a:t>
            </a: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பஜாமி ஸஹ்யகன்யகாம் </a:t>
            </a:r>
            <a:endParaRPr lang="en-US" sz="20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பஜாமி ஸஹ்யகன்யகாம் || 1 ||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49622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6381F9-98F5-448D-91F6-61EEA947F55C}"/>
              </a:ext>
            </a:extLst>
          </p:cNvPr>
          <p:cNvSpPr/>
          <p:nvPr/>
        </p:nvSpPr>
        <p:spPr>
          <a:xfrm>
            <a:off x="0" y="0"/>
            <a:ext cx="8013842" cy="6858000"/>
          </a:xfrm>
          <a:prstGeom prst="roundRect">
            <a:avLst>
              <a:gd name="adj" fmla="val 0"/>
            </a:avLst>
          </a:prstGeom>
          <a:solidFill>
            <a:srgbClr val="0070C0">
              <a:alpha val="5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hi-IN" sz="2800"/>
              <a:t>कावेर्यष्टकं</a:t>
            </a:r>
            <a:r>
              <a:rPr lang="en-US" sz="2800"/>
              <a:t> </a:t>
            </a:r>
            <a:r>
              <a:rPr lang="en-US" sz="2400"/>
              <a:t>/ </a:t>
            </a:r>
            <a:r>
              <a:rPr lang="ta-IN" sz="2000">
                <a:solidFill>
                  <a:prstClr val="white"/>
                </a:solidFill>
              </a:rPr>
              <a:t>காவேர்யஷ்டகம்</a:t>
            </a:r>
            <a:endParaRPr lang="en-US" sz="2400"/>
          </a:p>
          <a:p>
            <a:pPr algn="ctr">
              <a:lnSpc>
                <a:spcPts val="4000"/>
              </a:lnSpc>
            </a:pPr>
            <a:endParaRPr lang="en-US" sz="2400"/>
          </a:p>
          <a:p>
            <a:pPr algn="ctr">
              <a:lnSpc>
                <a:spcPts val="4000"/>
              </a:lnSpc>
            </a:pPr>
            <a:r>
              <a:rPr lang="hi-IN" sz="2800"/>
              <a:t>पवित्र धात्रिवृक्षरूपविष्णुपादसङ्गमाम् </a:t>
            </a:r>
          </a:p>
          <a:p>
            <a:pPr algn="ctr">
              <a:lnSpc>
                <a:spcPts val="4000"/>
              </a:lnSpc>
            </a:pPr>
            <a:r>
              <a:rPr lang="hi-IN" sz="2800"/>
              <a:t>पतत्रिरूपधारिविघ्नराजचञ्चुचुम्बिताम् |</a:t>
            </a:r>
          </a:p>
          <a:p>
            <a:pPr algn="ctr">
              <a:lnSpc>
                <a:spcPts val="4000"/>
              </a:lnSpc>
            </a:pPr>
            <a:r>
              <a:rPr lang="hi-IN" sz="2800"/>
              <a:t>भवाब्धितारकात्रिसूनुपादुकापवित्रिताम् </a:t>
            </a:r>
          </a:p>
          <a:p>
            <a:pPr algn="ctr">
              <a:lnSpc>
                <a:spcPts val="4000"/>
              </a:lnSpc>
            </a:pPr>
            <a:r>
              <a:rPr lang="hi-IN" sz="2800"/>
              <a:t>भजामि सह्यकन्यकां </a:t>
            </a:r>
            <a:endParaRPr lang="en-US" sz="2800"/>
          </a:p>
          <a:p>
            <a:pPr algn="ctr">
              <a:lnSpc>
                <a:spcPts val="4000"/>
              </a:lnSpc>
            </a:pPr>
            <a:r>
              <a:rPr lang="hi-IN" sz="2800"/>
              <a:t>भजामि सह्यकन्यकाम् || 2 ||</a:t>
            </a:r>
            <a:endParaRPr lang="en-US" sz="2800"/>
          </a:p>
          <a:p>
            <a:pPr lvl="0" algn="ctr">
              <a:lnSpc>
                <a:spcPts val="4000"/>
              </a:lnSpc>
            </a:pPr>
            <a:endParaRPr lang="en-US" sz="20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பவித்ர தாத்ரிவ்ருக்ஷரூபவிஷ்ணுபாத ஸங்கமாம்</a:t>
            </a: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பதத்ரிரூபதாரிவிக்னராஜசஞ்சுசும்பிதாம் |</a:t>
            </a: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பவாப்திதாரகாத்ரிஸூனுபாதுகாபவித்ரிதாம்</a:t>
            </a: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பஜாமி ஸஹ்யகன்யகாம் </a:t>
            </a:r>
            <a:endParaRPr lang="en-US" sz="20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பஜாமி ஸஹ்யகன்யகாம் || 2 ||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71328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6381F9-98F5-448D-91F6-61EEA947F55C}"/>
              </a:ext>
            </a:extLst>
          </p:cNvPr>
          <p:cNvSpPr/>
          <p:nvPr/>
        </p:nvSpPr>
        <p:spPr>
          <a:xfrm>
            <a:off x="0" y="0"/>
            <a:ext cx="8013842" cy="6858000"/>
          </a:xfrm>
          <a:prstGeom prst="roundRect">
            <a:avLst>
              <a:gd name="adj" fmla="val 0"/>
            </a:avLst>
          </a:prstGeom>
          <a:solidFill>
            <a:srgbClr val="0070C0">
              <a:alpha val="5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hi-IN" sz="2800"/>
              <a:t>कावेर्यष्टकं</a:t>
            </a:r>
            <a:r>
              <a:rPr lang="en-US" sz="2800"/>
              <a:t> </a:t>
            </a:r>
            <a:r>
              <a:rPr lang="en-US" sz="2400"/>
              <a:t>/ </a:t>
            </a:r>
            <a:r>
              <a:rPr lang="ta-IN" sz="2000">
                <a:solidFill>
                  <a:prstClr val="white"/>
                </a:solidFill>
              </a:rPr>
              <a:t>காவேர்யஷ்டகம்</a:t>
            </a:r>
            <a:endParaRPr lang="en-US" sz="2400"/>
          </a:p>
          <a:p>
            <a:pPr algn="ctr">
              <a:lnSpc>
                <a:spcPts val="4000"/>
              </a:lnSpc>
            </a:pPr>
            <a:endParaRPr lang="en-US" sz="2400"/>
          </a:p>
          <a:p>
            <a:pPr algn="ctr">
              <a:lnSpc>
                <a:spcPts val="4000"/>
              </a:lnSpc>
            </a:pPr>
            <a:r>
              <a:rPr lang="hi-IN" sz="2800"/>
              <a:t>अनेककोटि पुण्यतीर्थ सङ्गमेनपूरितां </a:t>
            </a:r>
          </a:p>
          <a:p>
            <a:pPr algn="ctr">
              <a:lnSpc>
                <a:spcPts val="4000"/>
              </a:lnSpc>
            </a:pPr>
            <a:r>
              <a:rPr lang="hi-IN" sz="2800"/>
              <a:t>अनोकहप्रकीर्णपुष्पपल्लवैः परिष्कृताम्  |</a:t>
            </a:r>
          </a:p>
          <a:p>
            <a:pPr algn="ctr">
              <a:lnSpc>
                <a:spcPts val="4000"/>
              </a:lnSpc>
            </a:pPr>
            <a:r>
              <a:rPr lang="hi-IN" sz="2800"/>
              <a:t>निनादपूर्णचारुवीचिकीर्णरत्नमौक्तिकां </a:t>
            </a:r>
          </a:p>
          <a:p>
            <a:pPr algn="ctr">
              <a:lnSpc>
                <a:spcPts val="4000"/>
              </a:lnSpc>
            </a:pPr>
            <a:r>
              <a:rPr lang="hi-IN" sz="2800"/>
              <a:t>भजामि सह्यकन्यकां </a:t>
            </a:r>
            <a:endParaRPr lang="en-US" sz="2800"/>
          </a:p>
          <a:p>
            <a:pPr algn="ctr">
              <a:lnSpc>
                <a:spcPts val="4000"/>
              </a:lnSpc>
            </a:pPr>
            <a:r>
              <a:rPr lang="hi-IN" sz="2800"/>
              <a:t>भजामि सह्यकन्यकाम् || 3 ||</a:t>
            </a:r>
            <a:endParaRPr lang="en-US" sz="2800"/>
          </a:p>
          <a:p>
            <a:pPr lvl="0" algn="ctr">
              <a:lnSpc>
                <a:spcPts val="4000"/>
              </a:lnSpc>
            </a:pPr>
            <a:endParaRPr lang="en-US" sz="20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அனேககோடி புண்யதீர்த்தஸங்கமேன பூரிதாம்</a:t>
            </a: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அனோகஹப்ரகீர்ணபுஷ்பபல்லவை: பரிஷ்க்ருதாம் |</a:t>
            </a: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நிநாதபூர்ணசாருவீசிகீர்ணரத்னமௌக்திகாம்</a:t>
            </a: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பஜாமி ஸஹ்யகன்யகாம் </a:t>
            </a:r>
            <a:endParaRPr lang="en-US" sz="2000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 sz="2000">
                <a:solidFill>
                  <a:prstClr val="white"/>
                </a:solidFill>
              </a:rPr>
              <a:t>பஜாமி ஸஹ்யகன்யகாம் || 3 ||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72273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{6149649B-DAF6-45A3-B0D1-35BF128A1F82}tf56219246_win32</Template>
  <TotalTime>193</TotalTime>
  <Words>1040</Words>
  <Application>Microsoft Office PowerPoint</Application>
  <PresentationFormat>Widescreen</PresentationFormat>
  <Paragraphs>395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Avenir Next LT Pro</vt:lpstr>
      <vt:lpstr>Avenir Next LT Pro Light</vt:lpstr>
      <vt:lpstr>Garamond</vt:lpstr>
      <vt:lpstr>SavonVTI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Iyer, Rajaraman</dc:creator>
  <cp:lastModifiedBy>Iyer, Rajaraman</cp:lastModifiedBy>
  <cp:revision>19</cp:revision>
  <dcterms:created xsi:type="dcterms:W3CDTF">2021-05-13T10:18:53Z</dcterms:created>
  <dcterms:modified xsi:type="dcterms:W3CDTF">2021-05-15T11:57:27Z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