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EC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76997"/>
            <a:ext cx="12192000" cy="612982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5000">
                <a:srgbClr val="FFC000"/>
              </a:gs>
              <a:gs pos="83000">
                <a:srgbClr val="954ECA"/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63745"/>
          </a:xfrm>
          <a:prstGeom prst="rect">
            <a:avLst/>
          </a:prstGeom>
          <a:gradFill>
            <a:gsLst>
              <a:gs pos="0">
                <a:srgbClr val="7030A0"/>
              </a:gs>
              <a:gs pos="24000">
                <a:srgbClr val="BF1D9C"/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24" y="3256415"/>
            <a:ext cx="2988591" cy="2988591"/>
          </a:xfrm>
          <a:prstGeom prst="ellipse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95763" y="2626804"/>
            <a:ext cx="2789237" cy="361820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" y="533136"/>
            <a:ext cx="121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ॐ श्री परमात्मने नमः </a:t>
            </a:r>
            <a:endParaRPr lang="en-US" dirty="0">
              <a:solidFill>
                <a:srgbClr val="0000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0" y="2593629"/>
            <a:ext cx="12191999" cy="649075"/>
          </a:xfrm>
        </p:spPr>
        <p:txBody>
          <a:bodyPr/>
          <a:lstStyle>
            <a:lvl1pPr algn="ctr">
              <a:defRPr b="1">
                <a:solidFill>
                  <a:srgbClr val="C00000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32" y="3712099"/>
            <a:ext cx="3381560" cy="2532906"/>
          </a:xfrm>
          <a:prstGeom prst="rect">
            <a:avLst/>
          </a:prstGeom>
        </p:spPr>
      </p:pic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1" y="1390951"/>
            <a:ext cx="12191999" cy="701731"/>
          </a:xfrm>
          <a:noFill/>
        </p:spPr>
        <p:txBody>
          <a:bodyPr wrap="square" rtlCol="0">
            <a:spAutoFit/>
          </a:bodyPr>
          <a:lstStyle>
            <a:lvl1pPr algn="ctr">
              <a:defRPr lang="en-US" b="1" dirty="0" smtClean="0">
                <a:ln>
                  <a:noFill/>
                </a:ln>
                <a:solidFill>
                  <a:srgbClr val="002060"/>
                </a:solidFill>
                <a:latin typeface="Kokila" panose="020B0604020202020204" pitchFamily="34" charset="0"/>
                <a:cs typeface="Kokila" panose="020B0604020202020204" pitchFamily="34" charset="0"/>
              </a:defRPr>
            </a:lvl1pPr>
          </a:lstStyle>
          <a:p>
            <a:pPr lvl="0" algn="ctr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" y="1956677"/>
            <a:ext cx="12191999" cy="775597"/>
          </a:xfrm>
          <a:noFill/>
        </p:spPr>
        <p:txBody>
          <a:bodyPr wrap="square" rtlCol="0">
            <a:spAutoFit/>
          </a:bodyPr>
          <a:lstStyle>
            <a:lvl1pPr algn="ctr">
              <a:defRPr lang="en-US" sz="4800" dirty="0" smtClean="0">
                <a:solidFill>
                  <a:srgbClr val="FE0000"/>
                </a:solidFill>
                <a:latin typeface="Kokila" panose="020B0604020202020204" pitchFamily="34" charset="0"/>
                <a:cs typeface="Kokila" panose="020B0604020202020204" pitchFamily="34" charset="0"/>
              </a:defRPr>
            </a:lvl1pPr>
          </a:lstStyle>
          <a:p>
            <a:pPr lvl="0" algn="ctr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-1" y="868884"/>
            <a:ext cx="12191999" cy="604781"/>
          </a:xfrm>
          <a:noFill/>
        </p:spPr>
        <p:txBody>
          <a:bodyPr wrap="square" rtlCol="0">
            <a:spAutoFit/>
          </a:bodyPr>
          <a:lstStyle>
            <a:lvl1pPr algn="ctr">
              <a:defRPr lang="en-US" sz="3600" dirty="0" smtClean="0">
                <a:solidFill>
                  <a:srgbClr val="0070C0"/>
                </a:solidFill>
                <a:latin typeface="Kokila" panose="020B0604020202020204" pitchFamily="34" charset="0"/>
                <a:cs typeface="Kokila" panose="020B0604020202020204" pitchFamily="34" charset="0"/>
              </a:defRPr>
            </a:lvl1pPr>
          </a:lstStyle>
          <a:p>
            <a:pPr lvl="0" algn="ctr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974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3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0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1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6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6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63745"/>
          </a:xfrm>
          <a:prstGeom prst="rect">
            <a:avLst/>
          </a:prstGeom>
          <a:gradFill>
            <a:gsLst>
              <a:gs pos="0">
                <a:srgbClr val="7030A0"/>
              </a:gs>
              <a:gs pos="24000">
                <a:srgbClr val="BF1D9C"/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782" y="457200"/>
            <a:ext cx="11993217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88668"/>
            <a:ext cx="12192000" cy="369332"/>
          </a:xfrm>
          <a:prstGeom prst="rect">
            <a:avLst/>
          </a:prstGeom>
          <a:gradFill>
            <a:gsLst>
              <a:gs pos="0">
                <a:srgbClr val="7030A0"/>
              </a:gs>
              <a:gs pos="41000">
                <a:srgbClr val="BF1D9C"/>
              </a:gs>
              <a:gs pos="78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RENDERED BY SRIMATI MYTHILI</a:t>
            </a:r>
            <a:r>
              <a:rPr lang="en-US" b="1" baseline="0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RAJARAMAN</a:t>
            </a:r>
            <a:endParaRPr lang="en-US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4400" kern="1200">
          <a:solidFill>
            <a:schemeClr val="tx1"/>
          </a:solidFill>
          <a:latin typeface="Sanskrit Text" panose="02020503050405020304" pitchFamily="18" charset="0"/>
          <a:ea typeface="+mn-ea"/>
          <a:cs typeface="Sanskrit Text" panose="020205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Aparajita</vt:lpstr>
      <vt:lpstr>Arial</vt:lpstr>
      <vt:lpstr>Calibri</vt:lpstr>
      <vt:lpstr>Kokila</vt:lpstr>
      <vt:lpstr>Sanskrit Text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21</cp:revision>
  <dcterms:created xsi:type="dcterms:W3CDTF">2021-06-27T03:19:05Z</dcterms:created>
  <dcterms:modified xsi:type="dcterms:W3CDTF">2021-06-28T06:31:05Z</dcterms:modified>
</cp:coreProperties>
</file>