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54ECA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363745"/>
          </a:xfrm>
          <a:prstGeom prst="rect">
            <a:avLst/>
          </a:prstGeom>
          <a:gradFill>
            <a:gsLst>
              <a:gs pos="0">
                <a:srgbClr val="7030A0"/>
              </a:gs>
              <a:gs pos="24000">
                <a:srgbClr val="BF1D9C"/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376997"/>
            <a:ext cx="12192000" cy="6129820"/>
          </a:xfrm>
          <a:prstGeom prst="rect">
            <a:avLst/>
          </a:prstGeom>
          <a:gradFill flip="none" rotWithShape="1">
            <a:gsLst>
              <a:gs pos="0">
                <a:srgbClr val="FFC000"/>
              </a:gs>
              <a:gs pos="15000">
                <a:srgbClr val="FFC000"/>
              </a:gs>
              <a:gs pos="83000">
                <a:srgbClr val="954ECA"/>
              </a:gs>
              <a:gs pos="100000">
                <a:srgbClr val="7030A0"/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1824" y="3256415"/>
            <a:ext cx="2988591" cy="2988591"/>
          </a:xfrm>
          <a:prstGeom prst="ellipse">
            <a:avLst/>
          </a:prstGeom>
        </p:spPr>
      </p:pic>
      <p:sp>
        <p:nvSpPr>
          <p:cNvPr id="12" name="Picture Placeholder 11"/>
          <p:cNvSpPr>
            <a:spLocks noGrp="1"/>
          </p:cNvSpPr>
          <p:nvPr>
            <p:ph type="pic" sz="quarter" idx="10"/>
          </p:nvPr>
        </p:nvSpPr>
        <p:spPr>
          <a:xfrm>
            <a:off x="795763" y="3256414"/>
            <a:ext cx="2789237" cy="2988591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TextBox 14"/>
          <p:cNvSpPr txBox="1"/>
          <p:nvPr userDrawn="1"/>
        </p:nvSpPr>
        <p:spPr>
          <a:xfrm>
            <a:off x="1" y="533136"/>
            <a:ext cx="12191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i-IN" dirty="0">
                <a:solidFill>
                  <a:srgbClr val="0000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parajita" panose="02020603050405020304" pitchFamily="18" charset="0"/>
                <a:cs typeface="Aparajita" panose="02020603050405020304" pitchFamily="18" charset="0"/>
              </a:rPr>
              <a:t>ॐ श्री परमात्मने नमः </a:t>
            </a:r>
            <a:endParaRPr lang="en-US" dirty="0">
              <a:solidFill>
                <a:srgbClr val="0000F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parajita" panose="02020603050405020304" pitchFamily="18" charset="0"/>
              <a:cs typeface="Aparajita" panose="02020603050405020304" pitchFamily="18" charset="0"/>
            </a:endParaRPr>
          </a:p>
        </p:txBody>
      </p:sp>
      <p:sp>
        <p:nvSpPr>
          <p:cNvPr id="16" name="TextBox 15"/>
          <p:cNvSpPr txBox="1"/>
          <p:nvPr userDrawn="1"/>
        </p:nvSpPr>
        <p:spPr>
          <a:xfrm>
            <a:off x="1" y="856829"/>
            <a:ext cx="121919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i-IN" sz="3600" dirty="0">
                <a:solidFill>
                  <a:srgbClr val="0070C0"/>
                </a:solidFill>
                <a:latin typeface="Kokila" panose="020B0604020202020204" pitchFamily="34" charset="0"/>
                <a:cs typeface="Kokila" panose="020B0604020202020204" pitchFamily="34" charset="0"/>
              </a:rPr>
              <a:t>श्रीमद्भागवतमहापुराणम्</a:t>
            </a:r>
            <a:endParaRPr lang="en-US" sz="3600" dirty="0">
              <a:solidFill>
                <a:srgbClr val="0070C0"/>
              </a:solidFill>
              <a:latin typeface="Kokila" panose="020B0604020202020204" pitchFamily="34" charset="0"/>
              <a:cs typeface="Kokila" panose="020B0604020202020204" pitchFamily="34" charset="0"/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0" y="1380736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i-IN" sz="4400" b="1" dirty="0">
                <a:ln>
                  <a:noFill/>
                </a:ln>
                <a:solidFill>
                  <a:srgbClr val="002060"/>
                </a:solidFill>
                <a:latin typeface="Kokila" panose="020B0604020202020204" pitchFamily="34" charset="0"/>
                <a:cs typeface="Kokila" panose="020B0604020202020204" pitchFamily="34" charset="0"/>
              </a:rPr>
              <a:t>श्रीमद्भागवते महापुराणे पारमहंस्यां संहितायां </a:t>
            </a:r>
            <a:endParaRPr lang="en-US" sz="4400" b="1" dirty="0">
              <a:ln>
                <a:noFill/>
              </a:ln>
              <a:solidFill>
                <a:srgbClr val="002060"/>
              </a:solidFill>
              <a:latin typeface="Kokila" panose="020B0604020202020204" pitchFamily="34" charset="0"/>
              <a:cs typeface="Kokila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1" y="1900841"/>
            <a:ext cx="121919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i-IN" sz="4800" dirty="0" smtClean="0">
                <a:solidFill>
                  <a:srgbClr val="FE0000"/>
                </a:solidFill>
                <a:latin typeface="Kokila" panose="020B0604020202020204" pitchFamily="34" charset="0"/>
                <a:cs typeface="Kokila" panose="020B0604020202020204" pitchFamily="34" charset="0"/>
              </a:rPr>
              <a:t>दशमः स्कन्दः</a:t>
            </a:r>
            <a:endParaRPr lang="en-US" sz="4800" dirty="0">
              <a:solidFill>
                <a:srgbClr val="FE0000"/>
              </a:solidFill>
              <a:latin typeface="Kokila" panose="020B0604020202020204" pitchFamily="34" charset="0"/>
              <a:cs typeface="Kokila" panose="020B0604020202020204" pitchFamily="34" charset="0"/>
            </a:endParaRP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2"/>
          </p:nvPr>
        </p:nvSpPr>
        <p:spPr>
          <a:xfrm>
            <a:off x="0" y="2593629"/>
            <a:ext cx="12191999" cy="649075"/>
          </a:xfrm>
        </p:spPr>
        <p:txBody>
          <a:bodyPr/>
          <a:lstStyle>
            <a:lvl1pPr algn="ctr">
              <a:defRPr b="1">
                <a:solidFill>
                  <a:srgbClr val="C00000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7632" y="3712099"/>
            <a:ext cx="3381560" cy="2532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744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FC2E03-760D-44B9-87FF-EEFD3E7A710B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8CEF4B3-CEC0-48DC-80C3-30AC6C40D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431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FC2E03-760D-44B9-87FF-EEFD3E7A710B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8CEF4B3-CEC0-48DC-80C3-30AC6C40D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004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FC2E03-760D-44B9-87FF-EEFD3E7A710B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8CEF4B3-CEC0-48DC-80C3-30AC6C40D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215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FC2E03-760D-44B9-87FF-EEFD3E7A710B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8CEF4B3-CEC0-48DC-80C3-30AC6C40D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562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FC2E03-760D-44B9-87FF-EEFD3E7A710B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8CEF4B3-CEC0-48DC-80C3-30AC6C40D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520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FC2E03-760D-44B9-87FF-EEFD3E7A710B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8CEF4B3-CEC0-48DC-80C3-30AC6C40D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15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FC2E03-760D-44B9-87FF-EEFD3E7A710B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8CEF4B3-CEC0-48DC-80C3-30AC6C40D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463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FC2E03-760D-44B9-87FF-EEFD3E7A710B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8CEF4B3-CEC0-48DC-80C3-30AC6C40D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863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FC2E03-760D-44B9-87FF-EEFD3E7A710B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8CEF4B3-CEC0-48DC-80C3-30AC6C40D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878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FC2E03-760D-44B9-87FF-EEFD3E7A710B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8CEF4B3-CEC0-48DC-80C3-30AC6C40D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74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363745"/>
          </a:xfrm>
          <a:prstGeom prst="rect">
            <a:avLst/>
          </a:prstGeom>
          <a:gradFill>
            <a:gsLst>
              <a:gs pos="0">
                <a:srgbClr val="7030A0"/>
              </a:gs>
              <a:gs pos="24000">
                <a:srgbClr val="BF1D9C"/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457200"/>
            <a:ext cx="12192000" cy="5943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0" y="6488668"/>
            <a:ext cx="12192000" cy="369332"/>
          </a:xfrm>
          <a:prstGeom prst="rect">
            <a:avLst/>
          </a:prstGeom>
          <a:gradFill>
            <a:gsLst>
              <a:gs pos="0">
                <a:srgbClr val="7030A0"/>
              </a:gs>
              <a:gs pos="41000">
                <a:srgbClr val="BF1D9C"/>
              </a:gs>
              <a:gs pos="78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</a:gra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RENDERED BY SRIMATI MYTHILI</a:t>
            </a:r>
            <a:r>
              <a:rPr lang="en-US" b="1" baseline="0" dirty="0" smtClean="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 RAJARAMAN</a:t>
            </a:r>
            <a:endParaRPr lang="en-US" b="1" dirty="0">
              <a:solidFill>
                <a:schemeClr val="bg1"/>
              </a:solidFill>
              <a:latin typeface="+mn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1510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000" b="1" kern="1200">
          <a:solidFill>
            <a:schemeClr val="bg1"/>
          </a:solidFill>
          <a:latin typeface="+mn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None/>
        <a:defRPr sz="4400" kern="1200">
          <a:solidFill>
            <a:schemeClr val="tx1"/>
          </a:solidFill>
          <a:latin typeface="Sanskrit Text" panose="02020503050405020304" pitchFamily="18" charset="0"/>
          <a:ea typeface="+mn-ea"/>
          <a:cs typeface="Sanskrit Text" panose="020205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6" baseType="lpstr">
      <vt:lpstr>Aparajita</vt:lpstr>
      <vt:lpstr>Arial</vt:lpstr>
      <vt:lpstr>Calibri</vt:lpstr>
      <vt:lpstr>Kokila</vt:lpstr>
      <vt:lpstr>Sanskrit Text</vt:lpstr>
      <vt:lpstr>Office Theme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13</cp:revision>
  <dcterms:created xsi:type="dcterms:W3CDTF">2021-06-27T03:19:05Z</dcterms:created>
  <dcterms:modified xsi:type="dcterms:W3CDTF">2021-06-28T01:16:15Z</dcterms:modified>
</cp:coreProperties>
</file>