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A80C-023F-4520-A280-E59339801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176DB-AD7D-4CF9-BCC5-9F1E2E715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B3661-FFD8-44C6-816B-B65C98DC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C0B4-4411-464A-A54A-4666B358A87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B6989-7110-4F8E-881A-91C0901D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B6B93-9D9C-4117-8C20-AB21CA12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7E04-B9AC-46E6-BE50-17AEBA460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5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DC65-6FAA-470D-925D-B8C70203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3A27F-48EA-40CD-84B8-265F2110F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DDEF3-1DDC-4975-AC77-7D42A5D0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C0B4-4411-464A-A54A-4666B358A87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29782-EA5C-4FF8-A5DB-48DBABE9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3E3CA-A305-4D47-81A9-7BD500F3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7E04-B9AC-46E6-BE50-17AEBA460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8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4D997-8EC5-46F1-8B99-E884F2E3A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74157-9A16-4255-AFE4-EC349DCCF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3590F-AA91-455F-8B50-3AEBF670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C0B4-4411-464A-A54A-4666B358A87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3BFE-2BEC-4C5A-B6BC-E9752548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3A6F6-89A1-4B0B-9888-51873B1E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7E04-B9AC-46E6-BE50-17AEBA460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E027-6DCD-488B-BE41-43114644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CFD50-1FE0-4D44-907C-CCBD4F576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40800-B895-4EA9-AADF-09A3E3BB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C0B4-4411-464A-A54A-4666B358A87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968C5-D67E-414E-9927-F0B039AA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309CE-9CD6-4E1A-86AB-B6EA25BE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7E04-B9AC-46E6-BE50-17AEBA460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0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315B-81F2-45D1-91DE-6C8AC7C5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5003F-0EAC-427D-9195-6A53E64AC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F07A1-919B-4A64-9FA2-3AB63384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C0B4-4411-464A-A54A-4666B358A87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D774C-D8F7-4C84-811F-15FD6E11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CF5D5-E35A-4C21-A47F-2BE10E8F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7E04-B9AC-46E6-BE50-17AEBA460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3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8B575-CC7C-44E1-A974-3B6120C9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1AED8-615F-4CC4-A3DE-945208F9D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7A951-7163-4213-9B75-EB86867D3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BC349-83B5-4A9E-BB52-947A8AF7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C0B4-4411-464A-A54A-4666B358A87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4E80F-F2C0-43CD-A4A4-C526B9D2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A3DE9-0C87-466C-A038-6B1AB5EA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7E04-B9AC-46E6-BE50-17AEBA460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7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7B384-3668-414B-9408-7ABE53D7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A2BD7-DD15-4679-A990-BB1C7477B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0B8F7-A385-4848-B3BC-CB0CFBEAA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9175A-2C8C-42AD-90C7-745AD04A0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8A949-D633-41A5-85B0-50E618169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B9311A-50ED-4338-BC2F-8A5EF743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C0B4-4411-464A-A54A-4666B358A87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18832-76C6-4C6E-A4DF-2C85C341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5625E2-728D-4B8C-8013-37FD465FB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7E04-B9AC-46E6-BE50-17AEBA460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4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89F0-84F3-4E7E-A6B2-B0E20418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A2C2E-AA24-4E1B-870A-23B31643D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C0B4-4411-464A-A54A-4666B358A87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FD45B-F574-47AF-94FD-5EA7C569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5CF55-AFE0-4FAB-B072-DECEFEE6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7E04-B9AC-46E6-BE50-17AEBA460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8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DA5B3-0E3C-405B-B037-8AC8CC03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C0B4-4411-464A-A54A-4666B358A87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B8A161-C1F1-4D6D-A132-F8A31B37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C6B16-30B7-4F92-B16B-E18F4AFB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7E04-B9AC-46E6-BE50-17AEBA460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2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AE7DB-BFC5-4D90-A28F-C3155558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CAFA3-C44B-4A6C-A63C-FD443E5FF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6BD76-9AB9-4A44-A136-F76102E75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24DFE-589F-43D5-995C-FF79E6B4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C0B4-4411-464A-A54A-4666B358A87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A8590-D6FA-4D8A-B0CD-FBFC1F785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06922-84E3-4E76-9555-2E2A17E0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7E04-B9AC-46E6-BE50-17AEBA460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0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F072-E47F-42DB-8EF4-F6C09BB9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56473A-A922-4703-9425-445B269AF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308A4-445C-4603-AFE8-14D9376BD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2C84F-6782-4B8C-960D-4A2561F3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C0B4-4411-464A-A54A-4666B358A87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E289A-C452-42AA-905A-D8054550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841EB-28B6-4D18-9934-0649A16C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7E04-B9AC-46E6-BE50-17AEBA460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19FCA-5074-43B0-9E3B-2FD5593BB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4C614-4E1F-4762-82A4-BBD59677F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DEB54-2DDA-45ED-9F20-35B1008D1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C0B4-4411-464A-A54A-4666B358A87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D4F7C-14EC-4A27-8D20-EA4F8FCD1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86255-7F72-41A6-97AA-805E0CC6E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47E04-B9AC-46E6-BE50-17AEBA460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6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BE50B-42BF-4C02-A0DD-2AFAA3B0D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6721"/>
            <a:ext cx="9144000" cy="1087119"/>
          </a:xfrm>
        </p:spPr>
        <p:txBody>
          <a:bodyPr/>
          <a:lstStyle/>
          <a:p>
            <a:r>
              <a:rPr lang="en-US" dirty="0"/>
              <a:t>MVC Layer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D7210-C67F-43BF-AFE3-55FD9BD65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95120"/>
            <a:ext cx="8961120" cy="36626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3C793-9FE3-4C8E-8BEC-905293636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0" y="1772920"/>
            <a:ext cx="559879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7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306C-15F0-460D-91F7-1477E37F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Dependence injection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C1C6F-0342-4B74-8734-E65EC1D2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9699B1-EF51-4B91-868B-F15211D8E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70" y="1861185"/>
            <a:ext cx="3238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0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306C-15F0-460D-91F7-1477E37F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layer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6857A8-E4AC-4E14-B919-26E0C6856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0037" y="2543969"/>
            <a:ext cx="3971925" cy="2914650"/>
          </a:xfrm>
        </p:spPr>
      </p:pic>
    </p:spTree>
    <p:extLst>
      <p:ext uri="{BB962C8B-B14F-4D97-AF65-F5344CB8AC3E}">
        <p14:creationId xmlns:p14="http://schemas.microsoft.com/office/powerpoint/2010/main" val="413152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306C-15F0-460D-91F7-1477E37F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Dal Layer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C5CA1B-7E82-4063-BFEA-038310843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8162" y="1862931"/>
            <a:ext cx="3495675" cy="4276725"/>
          </a:xfrm>
        </p:spPr>
      </p:pic>
    </p:spTree>
    <p:extLst>
      <p:ext uri="{BB962C8B-B14F-4D97-AF65-F5344CB8AC3E}">
        <p14:creationId xmlns:p14="http://schemas.microsoft.com/office/powerpoint/2010/main" val="404788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306C-15F0-460D-91F7-1477E37F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layer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9E49A7-92E4-4943-8BD3-0752B7BA9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9575" y="2863056"/>
            <a:ext cx="3752850" cy="2276475"/>
          </a:xfrm>
        </p:spPr>
      </p:pic>
    </p:spTree>
    <p:extLst>
      <p:ext uri="{BB962C8B-B14F-4D97-AF65-F5344CB8AC3E}">
        <p14:creationId xmlns:p14="http://schemas.microsoft.com/office/powerpoint/2010/main" val="334849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306C-15F0-460D-91F7-1477E37F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log write to log file.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C1C6F-0342-4B74-8734-E65EC1D2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3773ED-902C-4915-9281-F130042A7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102" y="2049145"/>
            <a:ext cx="38766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3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MVC Layer architecture</vt:lpstr>
      <vt:lpstr>Dependence injection </vt:lpstr>
      <vt:lpstr>Interface layer</vt:lpstr>
      <vt:lpstr>Dal Layer</vt:lpstr>
      <vt:lpstr>Business layer</vt:lpstr>
      <vt:lpstr>N log write to log file.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Layer architecture</dc:title>
  <dc:creator>Rajaramesh Kanamarlapudi</dc:creator>
  <cp:lastModifiedBy>Rajaramesh Kanamarlapudi (Robert Bosch Engineering and)</cp:lastModifiedBy>
  <cp:revision>10</cp:revision>
  <dcterms:created xsi:type="dcterms:W3CDTF">2020-09-26T17:40:27Z</dcterms:created>
  <dcterms:modified xsi:type="dcterms:W3CDTF">2020-09-26T17:48:16Z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2020-09-26T17:40:27Z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1a365d00-3a0c-4b73-a68b-a88a7e0a39a6</vt:lpwstr>
  </property>
  <property fmtid="{D5CDD505-2E9C-101B-9397-08002B2CF9AE}" pid="8" name="MSIP_Label_f42aa342-8706-4288-bd11-ebb85995028c_ContentBits">
    <vt:lpwstr>0</vt:lpwstr>
  </property>
</Properties>
</file>