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8" r:id="rId3"/>
    <p:sldId id="257" r:id="rId4"/>
    <p:sldId id="265" r:id="rId5"/>
    <p:sldId id="258" r:id="rId6"/>
    <p:sldId id="259" r:id="rId7"/>
    <p:sldId id="264" r:id="rId8"/>
    <p:sldId id="263" r:id="rId9"/>
    <p:sldId id="261" r:id="rId10"/>
    <p:sldId id="267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3" d="100"/>
          <a:sy n="73" d="100"/>
        </p:scale>
        <p:origin x="-125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84F65-667A-F54D-901B-AA68BCC6CD69}" type="datetimeFigureOut">
              <a:rPr lang="en-US" smtClean="0"/>
              <a:t>7/29/12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07747-C40B-7646-A0AD-5BE365C06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581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84F65-667A-F54D-901B-AA68BCC6CD69}" type="datetimeFigureOut">
              <a:rPr lang="en-US" smtClean="0"/>
              <a:t>7/29/12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07747-C40B-7646-A0AD-5BE365C06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936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84F65-667A-F54D-901B-AA68BCC6CD69}" type="datetimeFigureOut">
              <a:rPr lang="en-US" smtClean="0"/>
              <a:t>7/29/12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07747-C40B-7646-A0AD-5BE365C06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365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84F65-667A-F54D-901B-AA68BCC6CD69}" type="datetimeFigureOut">
              <a:rPr lang="en-US" smtClean="0"/>
              <a:t>7/29/12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07747-C40B-7646-A0AD-5BE365C06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894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84F65-667A-F54D-901B-AA68BCC6CD69}" type="datetimeFigureOut">
              <a:rPr lang="en-US" smtClean="0"/>
              <a:t>7/29/12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07747-C40B-7646-A0AD-5BE365C06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790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84F65-667A-F54D-901B-AA68BCC6CD69}" type="datetimeFigureOut">
              <a:rPr lang="en-US" smtClean="0"/>
              <a:t>7/29/12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07747-C40B-7646-A0AD-5BE365C06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294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84F65-667A-F54D-901B-AA68BCC6CD69}" type="datetimeFigureOut">
              <a:rPr lang="en-US" smtClean="0"/>
              <a:t>7/29/12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07747-C40B-7646-A0AD-5BE365C06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583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84F65-667A-F54D-901B-AA68BCC6CD69}" type="datetimeFigureOut">
              <a:rPr lang="en-US" smtClean="0"/>
              <a:t>7/29/12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07747-C40B-7646-A0AD-5BE365C06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121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84F65-667A-F54D-901B-AA68BCC6CD69}" type="datetimeFigureOut">
              <a:rPr lang="en-US" smtClean="0"/>
              <a:t>7/29/12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07747-C40B-7646-A0AD-5BE365C06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144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84F65-667A-F54D-901B-AA68BCC6CD69}" type="datetimeFigureOut">
              <a:rPr lang="en-US" smtClean="0"/>
              <a:t>7/29/12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07747-C40B-7646-A0AD-5BE365C06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851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84F65-667A-F54D-901B-AA68BCC6CD69}" type="datetimeFigureOut">
              <a:rPr lang="en-US" smtClean="0"/>
              <a:t>7/29/12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07747-C40B-7646-A0AD-5BE365C06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841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284F65-667A-F54D-901B-AA68BCC6CD69}" type="datetimeFigureOut">
              <a:rPr lang="en-US" smtClean="0"/>
              <a:t>7/29/12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807747-C40B-7646-A0AD-5BE365C06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478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Products To Boycott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Raja </a:t>
            </a:r>
            <a:r>
              <a:rPr lang="en-US" dirty="0" err="1" smtClean="0"/>
              <a:t>Rao</a:t>
            </a:r>
            <a:r>
              <a:rPr lang="en-US" dirty="0" smtClean="0"/>
              <a:t> DV</a:t>
            </a:r>
          </a:p>
          <a:p>
            <a:r>
              <a:rPr lang="en-US" dirty="0" smtClean="0"/>
              <a:t>Hack for Change – </a:t>
            </a:r>
            <a:r>
              <a:rPr lang="en-US" dirty="0" err="1" smtClean="0"/>
              <a:t>Hackathon</a:t>
            </a:r>
            <a:endParaRPr lang="en-US" dirty="0" smtClean="0"/>
          </a:p>
          <a:p>
            <a:r>
              <a:rPr lang="en-US" dirty="0" smtClean="0"/>
              <a:t>July 28</a:t>
            </a:r>
            <a:r>
              <a:rPr lang="en-US" baseline="30000" dirty="0" smtClean="0"/>
              <a:t>th</a:t>
            </a:r>
            <a:r>
              <a:rPr lang="en-US" dirty="0" smtClean="0"/>
              <a:t> -29</a:t>
            </a:r>
            <a:r>
              <a:rPr lang="en-US" baseline="30000" dirty="0" smtClean="0"/>
              <a:t>th</a:t>
            </a:r>
            <a:r>
              <a:rPr lang="en-US" dirty="0" smtClean="0"/>
              <a:t> 2012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0000FF"/>
                </a:solidFill>
              </a:rPr>
              <a:t>@</a:t>
            </a:r>
            <a:r>
              <a:rPr lang="en-US" dirty="0" err="1" smtClean="0">
                <a:solidFill>
                  <a:srgbClr val="0000FF"/>
                </a:solidFill>
              </a:rPr>
              <a:t>rajaraodv</a:t>
            </a:r>
            <a:endParaRPr lang="en-US" dirty="0" smtClean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46798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993" y="156556"/>
            <a:ext cx="4570369" cy="6314404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1. It will show list of ‘Products to Boycott’ based on the settings.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2. Allows you to </a:t>
            </a:r>
            <a:r>
              <a:rPr lang="en-US" b="1" u="sng" dirty="0" smtClean="0"/>
              <a:t>search</a:t>
            </a:r>
            <a:r>
              <a:rPr lang="en-US" b="1" dirty="0" smtClean="0"/>
              <a:t> </a:t>
            </a:r>
            <a:r>
              <a:rPr lang="en-US" dirty="0" smtClean="0"/>
              <a:t>&amp; make sure the products </a:t>
            </a:r>
            <a:r>
              <a:rPr lang="en-US" sz="3100" dirty="0" smtClean="0"/>
              <a:t>(say Groceries, house-hold products  etc.) </a:t>
            </a:r>
            <a:r>
              <a:rPr lang="en-US" dirty="0" smtClean="0"/>
              <a:t>are good to buy.</a:t>
            </a:r>
            <a:endParaRPr lang="en-US" dirty="0"/>
          </a:p>
        </p:txBody>
      </p:sp>
      <p:pic>
        <p:nvPicPr>
          <p:cNvPr id="5" name="Picture 4" descr="Screen Shot 2012-07-29 at 1.28.0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5172" y="156556"/>
            <a:ext cx="3663150" cy="6662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2429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Products To Boycott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Raja </a:t>
            </a:r>
            <a:r>
              <a:rPr lang="en-US" dirty="0" err="1" smtClean="0"/>
              <a:t>Rao</a:t>
            </a:r>
            <a:r>
              <a:rPr lang="en-US" dirty="0" smtClean="0"/>
              <a:t> DV</a:t>
            </a:r>
          </a:p>
          <a:p>
            <a:r>
              <a:rPr lang="en-US" dirty="0" smtClean="0"/>
              <a:t>Hack for Change – </a:t>
            </a:r>
            <a:r>
              <a:rPr lang="en-US" dirty="0" err="1" smtClean="0"/>
              <a:t>Hackathon</a:t>
            </a:r>
            <a:endParaRPr lang="en-US" dirty="0" smtClean="0"/>
          </a:p>
          <a:p>
            <a:r>
              <a:rPr lang="en-US" dirty="0" smtClean="0"/>
              <a:t>July 28</a:t>
            </a:r>
            <a:r>
              <a:rPr lang="en-US" baseline="30000" dirty="0" smtClean="0"/>
              <a:t>th</a:t>
            </a:r>
            <a:r>
              <a:rPr lang="en-US" dirty="0" smtClean="0"/>
              <a:t> -29</a:t>
            </a:r>
            <a:r>
              <a:rPr lang="en-US" baseline="30000" dirty="0" smtClean="0"/>
              <a:t>th</a:t>
            </a:r>
            <a:r>
              <a:rPr lang="en-US" dirty="0" smtClean="0"/>
              <a:t> 2012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0000FF"/>
                </a:solidFill>
              </a:rPr>
              <a:t>@</a:t>
            </a:r>
            <a:r>
              <a:rPr lang="en-US" dirty="0" err="1" smtClean="0">
                <a:solidFill>
                  <a:srgbClr val="0000FF"/>
                </a:solidFill>
              </a:rPr>
              <a:t>rajaraodv</a:t>
            </a:r>
            <a:endParaRPr lang="en-US" dirty="0" smtClean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62758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 smtClean="0"/>
              <a:t>‘Hack For Change’ </a:t>
            </a:r>
            <a:r>
              <a:rPr lang="en-US" sz="4000" dirty="0" err="1" smtClean="0"/>
              <a:t>Hackathon</a:t>
            </a:r>
            <a:r>
              <a:rPr lang="en-US" sz="4000" dirty="0" smtClean="0"/>
              <a:t> Theme: </a:t>
            </a:r>
            <a:br>
              <a:rPr lang="en-US" sz="4000" dirty="0" smtClean="0"/>
            </a:br>
            <a:r>
              <a:rPr lang="en-US" sz="3600" dirty="0" smtClean="0">
                <a:solidFill>
                  <a:schemeClr val="accent2"/>
                </a:solidFill>
              </a:rPr>
              <a:t>Build something that will ‘change the world’</a:t>
            </a:r>
            <a:endParaRPr lang="en-US" sz="36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93631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a BIG change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One of the quickest ways to affect </a:t>
            </a:r>
            <a:r>
              <a:rPr lang="en-US" b="1" u="sng" dirty="0" smtClean="0"/>
              <a:t>a BIG change </a:t>
            </a:r>
            <a:r>
              <a:rPr lang="en-US" dirty="0" smtClean="0"/>
              <a:t>is “some-how” empower common-people to change </a:t>
            </a:r>
            <a:r>
              <a:rPr lang="en-US" b="1" dirty="0" smtClean="0"/>
              <a:t>politics and policies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029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But, </a:t>
            </a:r>
            <a:r>
              <a:rPr lang="en-US" dirty="0" smtClean="0">
                <a:solidFill>
                  <a:srgbClr val="C0504D"/>
                </a:solidFill>
              </a:rPr>
              <a:t>large corporations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C0504D"/>
                </a:solidFill>
              </a:rPr>
              <a:t>billionaires</a:t>
            </a:r>
            <a:r>
              <a:rPr lang="en-US" dirty="0" smtClean="0"/>
              <a:t> control politics &amp; policies.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1447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(</a:t>
            </a:r>
            <a:r>
              <a:rPr lang="en-US" dirty="0" err="1" smtClean="0"/>
              <a:t>conti</a:t>
            </a:r>
            <a:r>
              <a:rPr lang="en-US" dirty="0" smtClean="0"/>
              <a:t>.)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They don’t necessarily care about YOUR causes or YOUR Rights as long as they make money.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C0504D"/>
                </a:solidFill>
              </a:rPr>
              <a:t>If you buy THEIR products</a:t>
            </a:r>
            <a:r>
              <a:rPr lang="en-US" dirty="0" smtClean="0"/>
              <a:t>, you are giving them money &amp; </a:t>
            </a:r>
            <a:r>
              <a:rPr lang="en-US" dirty="0" smtClean="0">
                <a:solidFill>
                  <a:srgbClr val="C0504D"/>
                </a:solidFill>
              </a:rPr>
              <a:t>you are essentially going against yourself and things you care!</a:t>
            </a:r>
            <a:endParaRPr lang="en-US" dirty="0" smtClean="0">
              <a:solidFill>
                <a:srgbClr val="C0504D"/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86969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One way to help solve this is by creating petitions, like what </a:t>
            </a:r>
            <a:r>
              <a:rPr lang="en-US" dirty="0" err="1" smtClean="0"/>
              <a:t>change.org</a:t>
            </a:r>
            <a:r>
              <a:rPr lang="en-US" dirty="0"/>
              <a:t> </a:t>
            </a:r>
            <a:r>
              <a:rPr lang="en-US" dirty="0" smtClean="0"/>
              <a:t>is doing.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12577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</a:rPr>
              <a:t>What if there is a way for people to know: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 Which products such billionaires and large companies make,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 What policies, politicians etc. they support</a:t>
            </a:r>
          </a:p>
          <a:p>
            <a:endParaRPr lang="en-US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</a:rPr>
              <a:t>…and easily Boycott them?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43848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b="1" dirty="0" smtClean="0">
              <a:solidFill>
                <a:srgbClr val="0000FF"/>
              </a:solidFill>
            </a:endParaRPr>
          </a:p>
          <a:p>
            <a:pPr marL="0" indent="0" algn="ctr">
              <a:buNone/>
            </a:pPr>
            <a:r>
              <a:rPr lang="en-US" b="1" dirty="0" smtClean="0">
                <a:solidFill>
                  <a:srgbClr val="0000FF"/>
                </a:solidFill>
              </a:rPr>
              <a:t>Introducing ‘Products 2 Boycott’ app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43848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993" y="156556"/>
            <a:ext cx="4570369" cy="6314404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1. Select your political affiliation.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2. Select rights </a:t>
            </a:r>
            <a:r>
              <a:rPr lang="en-US" sz="2200" dirty="0" smtClean="0"/>
              <a:t>(women’s rights, Gay rights, etc.</a:t>
            </a:r>
            <a:r>
              <a:rPr lang="en-US" sz="2000" dirty="0" smtClean="0"/>
              <a:t>) </a:t>
            </a:r>
            <a:r>
              <a:rPr lang="en-US" sz="4000" dirty="0" smtClean="0"/>
              <a:t>and things </a:t>
            </a:r>
            <a:r>
              <a:rPr lang="en-US" sz="2000" dirty="0" smtClean="0"/>
              <a:t>(environment, Education etc.) </a:t>
            </a:r>
            <a:r>
              <a:rPr lang="en-US" dirty="0" smtClean="0"/>
              <a:t>you care about.</a:t>
            </a:r>
            <a:endParaRPr lang="en-US" dirty="0"/>
          </a:p>
        </p:txBody>
      </p:sp>
      <p:pic>
        <p:nvPicPr>
          <p:cNvPr id="4" name="Picture 3" descr="Screen Shot 2012-07-29 at 1.27.4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0283" y="0"/>
            <a:ext cx="369437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8696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220</Words>
  <Application>Microsoft Macintosh PowerPoint</Application>
  <PresentationFormat>On-screen Show (4:3)</PresentationFormat>
  <Paragraphs>49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Products To Boycott</vt:lpstr>
      <vt:lpstr>‘Hack For Change’ Hackathon Theme:  Build something that will ‘change the world’</vt:lpstr>
      <vt:lpstr>Making a BIG change</vt:lpstr>
      <vt:lpstr>Problem</vt:lpstr>
      <vt:lpstr>Problem (conti.) </vt:lpstr>
      <vt:lpstr>Solution 1</vt:lpstr>
      <vt:lpstr>Solution 2</vt:lpstr>
      <vt:lpstr>DEMO</vt:lpstr>
      <vt:lpstr>1. Select your political affiliation.  2. Select rights (women’s rights, Gay rights, etc.) and things (environment, Education etc.) you care about.</vt:lpstr>
      <vt:lpstr>1. It will show list of ‘Products to Boycott’ based on the settings.  2. Allows you to search &amp; make sure the products (say Groceries, house-hold products  etc.) are good to buy.</vt:lpstr>
      <vt:lpstr>Products To Boycott</vt:lpstr>
    </vt:vector>
  </TitlesOfParts>
  <Company>VMware,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VMware Inc.</dc:creator>
  <cp:lastModifiedBy>VMware Inc.</cp:lastModifiedBy>
  <cp:revision>68</cp:revision>
  <dcterms:created xsi:type="dcterms:W3CDTF">2012-07-29T20:28:19Z</dcterms:created>
  <dcterms:modified xsi:type="dcterms:W3CDTF">2012-07-29T22:52:35Z</dcterms:modified>
</cp:coreProperties>
</file>