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5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0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7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0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2860-8B30-D440-AEF7-406DD5968DDC}" type="datetimeFigureOut">
              <a:rPr lang="en-US" smtClean="0"/>
              <a:t>7/15/12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AD30-F42F-2F46-B0DA-B4582B634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ajaraodv100@yahoo.com" TargetMode="External"/><Relationship Id="rId3" Type="http://schemas.openxmlformats.org/officeDocument/2006/relationships/hyperlink" Target="http://photohackday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91" y="1289953"/>
            <a:ext cx="8699818" cy="4278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008000"/>
                </a:solidFill>
                <a:latin typeface="Arial"/>
                <a:cs typeface="Arial"/>
              </a:rPr>
              <a:t>FilterCompare</a:t>
            </a:r>
            <a:r>
              <a:rPr lang="en-US" sz="4000" b="1" dirty="0" smtClean="0">
                <a:solidFill>
                  <a:srgbClr val="008000"/>
                </a:solidFill>
                <a:latin typeface="Arial"/>
                <a:cs typeface="Arial"/>
              </a:rPr>
              <a:t> – Aviary Editor hack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Raja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Rao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DV 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@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rajaraodv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/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  <a:hlinkClick r:id="rId2"/>
              </a:rPr>
              <a:t>rajaraodv100@yahoo.com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4000" dirty="0" smtClean="0">
              <a:solidFill>
                <a:srgbClr val="7F7F7F"/>
              </a:solidFill>
              <a:latin typeface="Arial"/>
              <a:cs typeface="Arial"/>
            </a:endParaRPr>
          </a:p>
          <a:p>
            <a:endParaRPr lang="en-US" sz="2400" dirty="0">
              <a:solidFill>
                <a:srgbClr val="7F7F7F"/>
              </a:solidFill>
              <a:latin typeface="Arial"/>
              <a:cs typeface="Arial"/>
            </a:endParaRPr>
          </a:p>
          <a:p>
            <a:r>
              <a:rPr lang="en-US" sz="2400" dirty="0" err="1" smtClean="0">
                <a:solidFill>
                  <a:srgbClr val="7F7F7F"/>
                </a:solidFill>
                <a:latin typeface="Arial"/>
                <a:cs typeface="Arial"/>
              </a:rPr>
              <a:t>Hackathon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- Photo Hack Day 3 (#phd3)</a:t>
            </a:r>
          </a:p>
          <a:p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July 14</a:t>
            </a:r>
            <a:r>
              <a:rPr lang="en-US" sz="2400" baseline="30000" dirty="0" smtClean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&amp; 15</a:t>
            </a:r>
            <a:r>
              <a:rPr lang="en-US" sz="2400" baseline="30000" dirty="0" smtClean="0">
                <a:solidFill>
                  <a:srgbClr val="7F7F7F"/>
                </a:solidFill>
                <a:latin typeface="Arial"/>
                <a:cs typeface="Arial"/>
              </a:rPr>
              <a:t>th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</a:rPr>
              <a:t> 2012  </a:t>
            </a:r>
            <a:r>
              <a:rPr lang="en-US" sz="2400" dirty="0" smtClean="0">
                <a:solidFill>
                  <a:srgbClr val="7F7F7F"/>
                </a:solidFill>
                <a:latin typeface="Arial"/>
                <a:cs typeface="Arial"/>
                <a:hlinkClick r:id="rId3"/>
              </a:rPr>
              <a:t>http://photohackday.org</a:t>
            </a:r>
            <a:endParaRPr lang="en-US" sz="2400" dirty="0" smtClean="0">
              <a:solidFill>
                <a:srgbClr val="7F7F7F"/>
              </a:solidFill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0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" y="1468330"/>
            <a:ext cx="8954438" cy="5389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945" y="172194"/>
            <a:ext cx="649411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Problem: Too </a:t>
            </a:r>
            <a:r>
              <a:rPr lang="en-US" sz="2800" dirty="0" smtClean="0">
                <a:solidFill>
                  <a:srgbClr val="FF0000"/>
                </a:solidFill>
              </a:rPr>
              <a:t>many filters!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Problem 1: Hard to see results of multiple filters side-by-side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Problem 2: Hard to compare the 2-3 (out of 15) we like</a:t>
            </a:r>
          </a:p>
        </p:txBody>
      </p:sp>
    </p:spTree>
    <p:extLst>
      <p:ext uri="{BB962C8B-B14F-4D97-AF65-F5344CB8AC3E}">
        <p14:creationId xmlns:p14="http://schemas.microsoft.com/office/powerpoint/2010/main" val="8874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497"/>
            <a:ext cx="9144000" cy="4894613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68765" y="1439118"/>
            <a:ext cx="1004679" cy="1016737"/>
          </a:xfrm>
          <a:prstGeom prst="straightConnector1">
            <a:avLst/>
          </a:prstGeom>
          <a:ln w="1016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5052" y="408954"/>
            <a:ext cx="704952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Solution: ‘All Effects’ </a:t>
            </a:r>
            <a:r>
              <a:rPr lang="en-US" sz="3600" dirty="0" smtClean="0">
                <a:solidFill>
                  <a:srgbClr val="008000"/>
                </a:solidFill>
              </a:rPr>
              <a:t>to the rescue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Solution 1: </a:t>
            </a:r>
            <a:r>
              <a:rPr lang="en-US" sz="2000" dirty="0" smtClean="0">
                <a:solidFill>
                  <a:srgbClr val="0000FF"/>
                </a:solidFill>
              </a:rPr>
              <a:t>Hack the </a:t>
            </a:r>
            <a:r>
              <a:rPr lang="en-US" sz="2000" dirty="0" smtClean="0">
                <a:solidFill>
                  <a:srgbClr val="0000FF"/>
                </a:solidFill>
              </a:rPr>
              <a:t>editor-itself</a:t>
            </a:r>
            <a:r>
              <a:rPr lang="en-US" sz="2000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&amp; add </a:t>
            </a:r>
            <a:r>
              <a:rPr lang="en-US" sz="2000" dirty="0" smtClean="0">
                <a:solidFill>
                  <a:srgbClr val="008000"/>
                </a:solidFill>
              </a:rPr>
              <a:t>a </a:t>
            </a:r>
            <a:r>
              <a:rPr lang="en-US" sz="2000" dirty="0" smtClean="0">
                <a:solidFill>
                  <a:srgbClr val="008000"/>
                </a:solidFill>
              </a:rPr>
              <a:t>new </a:t>
            </a:r>
            <a:r>
              <a:rPr lang="en-US" sz="2000" dirty="0" smtClean="0">
                <a:solidFill>
                  <a:srgbClr val="0000FF"/>
                </a:solidFill>
              </a:rPr>
              <a:t>“All Effects” </a:t>
            </a:r>
            <a:r>
              <a:rPr lang="en-US" sz="2000" dirty="0" smtClean="0">
                <a:solidFill>
                  <a:srgbClr val="008000"/>
                </a:solidFill>
              </a:rPr>
              <a:t>button</a:t>
            </a:r>
          </a:p>
          <a:p>
            <a:r>
              <a:rPr lang="en-US" sz="2000" dirty="0" smtClean="0">
                <a:solidFill>
                  <a:srgbClr val="008000"/>
                </a:solidFill>
              </a:rPr>
              <a:t>that applies filters &amp; shows all the variations</a:t>
            </a:r>
            <a:r>
              <a:rPr lang="en-US" sz="2000" u="sng" dirty="0" smtClean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side-by-side in a grid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0" y="2729930"/>
            <a:ext cx="673043" cy="772651"/>
          </a:xfrm>
          <a:prstGeom prst="straightConnector1">
            <a:avLst/>
          </a:prstGeom>
          <a:ln w="10160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3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9" y="1443683"/>
            <a:ext cx="7260227" cy="489091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702402" y="1933700"/>
            <a:ext cx="1031730" cy="847796"/>
          </a:xfrm>
          <a:prstGeom prst="straightConnector1">
            <a:avLst/>
          </a:prstGeom>
          <a:ln w="1270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7412" y="172194"/>
            <a:ext cx="76823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Delete filters you don’t like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Solution 2: You can delete </a:t>
            </a:r>
            <a:r>
              <a:rPr lang="en-US" sz="2400" dirty="0" smtClean="0">
                <a:solidFill>
                  <a:srgbClr val="008000"/>
                </a:solidFill>
              </a:rPr>
              <a:t>filters w/in the grid </a:t>
            </a:r>
            <a:r>
              <a:rPr lang="en-US" sz="2400" dirty="0" smtClean="0">
                <a:solidFill>
                  <a:srgbClr val="008000"/>
                </a:solidFill>
              </a:rPr>
              <a:t>you don’t like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561"/>
            <a:ext cx="9144000" cy="42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5089" y="172194"/>
            <a:ext cx="66738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Solution 2 (continued):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See &amp; compare </a:t>
            </a:r>
            <a:r>
              <a:rPr lang="en-US" sz="2400" b="1" u="sng" dirty="0" smtClean="0">
                <a:solidFill>
                  <a:srgbClr val="008000"/>
                </a:solidFill>
              </a:rPr>
              <a:t>only</a:t>
            </a:r>
            <a:r>
              <a:rPr lang="en-US" sz="2400" dirty="0" smtClean="0">
                <a:solidFill>
                  <a:srgbClr val="008000"/>
                </a:solidFill>
              </a:rPr>
              <a:t> those </a:t>
            </a:r>
            <a:r>
              <a:rPr lang="en-US" sz="2400" dirty="0" smtClean="0">
                <a:solidFill>
                  <a:srgbClr val="008000"/>
                </a:solidFill>
              </a:rPr>
              <a:t>filters you like with ease!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1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Folio.thmx</Template>
  <TotalTime>364</TotalTime>
  <Words>151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VMware,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VMware Inc.</dc:creator>
  <cp:lastModifiedBy>VMware Inc.</cp:lastModifiedBy>
  <cp:revision>50</cp:revision>
  <dcterms:created xsi:type="dcterms:W3CDTF">2012-07-15T19:34:09Z</dcterms:created>
  <dcterms:modified xsi:type="dcterms:W3CDTF">2012-07-16T01:39:18Z</dcterms:modified>
</cp:coreProperties>
</file>