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4" r:id="rId6"/>
    <p:sldId id="258" r:id="rId7"/>
    <p:sldId id="262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4660"/>
  </p:normalViewPr>
  <p:slideViewPr>
    <p:cSldViewPr snapToGrid="0">
      <p:cViewPr varScale="1">
        <p:scale>
          <a:sx n="66" d="100"/>
          <a:sy n="66" d="100"/>
        </p:scale>
        <p:origin x="1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82099F-A142-480B-830F-D6D8C8F5FD68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49E40DFA-02B0-404D-9ED4-C881020B9540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Planning &amp; Assessment</a:t>
          </a:r>
        </a:p>
      </dgm:t>
    </dgm:pt>
    <dgm:pt modelId="{B10C93F5-27B4-43EE-B5A8-37C59CFF4A17}" type="parTrans" cxnId="{96CC4513-4A16-4209-8648-BB06D0970EEB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F39EBBE1-910F-4E27-8116-F6A57B4B1A70}" type="sibTrans" cxnId="{96CC4513-4A16-4209-8648-BB06D0970EEB}">
      <dgm:prSet/>
      <dgm:spPr/>
      <dgm:t>
        <a:bodyPr/>
        <a:lstStyle/>
        <a:p>
          <a:endParaRPr lang="en-US" dirty="0">
            <a:latin typeface="Century Gothic" panose="020B0502020202020204" pitchFamily="34" charset="0"/>
          </a:endParaRPr>
        </a:p>
      </dgm:t>
    </dgm:pt>
    <dgm:pt modelId="{67591EF6-ECAA-4AB1-BE9F-43B696B091BB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Design Experience</a:t>
          </a:r>
        </a:p>
      </dgm:t>
    </dgm:pt>
    <dgm:pt modelId="{F39BED84-8836-4AAE-932D-3614530A2049}" type="parTrans" cxnId="{C7803A16-B534-4A9B-8065-AEC8D83403B4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FC350A7E-852F-42A1-99CB-527C64FFECA0}" type="sibTrans" cxnId="{C7803A16-B534-4A9B-8065-AEC8D83403B4}">
      <dgm:prSet/>
      <dgm:spPr/>
      <dgm:t>
        <a:bodyPr/>
        <a:lstStyle/>
        <a:p>
          <a:endParaRPr lang="en-US" dirty="0">
            <a:latin typeface="Century Gothic" panose="020B0502020202020204" pitchFamily="34" charset="0"/>
          </a:endParaRPr>
        </a:p>
      </dgm:t>
    </dgm:pt>
    <dgm:pt modelId="{9BAA21A3-7B04-4415-BF37-D715E718BDDD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Platform and Product Development</a:t>
          </a:r>
        </a:p>
      </dgm:t>
    </dgm:pt>
    <dgm:pt modelId="{32D6089F-C801-4F7F-B054-7A412978A3CF}" type="parTrans" cxnId="{CA822A02-4BF9-4B20-BE72-F6613B917D48}">
      <dgm:prSet/>
      <dgm:spPr/>
      <dgm:t>
        <a:bodyPr/>
        <a:lstStyle/>
        <a:p>
          <a:endParaRPr lang="en-US"/>
        </a:p>
      </dgm:t>
    </dgm:pt>
    <dgm:pt modelId="{3BBE799F-B144-4526-9A8A-5721DC26D148}" type="sibTrans" cxnId="{CA822A02-4BF9-4B20-BE72-F6613B917D48}">
      <dgm:prSet/>
      <dgm:spPr/>
      <dgm:t>
        <a:bodyPr/>
        <a:lstStyle/>
        <a:p>
          <a:endParaRPr lang="en-US" dirty="0"/>
        </a:p>
      </dgm:t>
    </dgm:pt>
    <dgm:pt modelId="{3344F367-117A-43B8-95DF-05364989F0D0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Implementation &amp; Launch</a:t>
          </a:r>
        </a:p>
      </dgm:t>
    </dgm:pt>
    <dgm:pt modelId="{818FC288-166C-4672-AFD7-EB37993B8137}" type="parTrans" cxnId="{058835BA-199E-43E7-95B4-C35467DFC23D}">
      <dgm:prSet/>
      <dgm:spPr/>
      <dgm:t>
        <a:bodyPr/>
        <a:lstStyle/>
        <a:p>
          <a:endParaRPr lang="en-US"/>
        </a:p>
      </dgm:t>
    </dgm:pt>
    <dgm:pt modelId="{15841F04-47B4-4254-B8DA-C9E3BB6428EB}" type="sibTrans" cxnId="{058835BA-199E-43E7-95B4-C35467DFC23D}">
      <dgm:prSet/>
      <dgm:spPr/>
      <dgm:t>
        <a:bodyPr/>
        <a:lstStyle/>
        <a:p>
          <a:endParaRPr lang="en-US" dirty="0"/>
        </a:p>
      </dgm:t>
    </dgm:pt>
    <dgm:pt modelId="{5911F669-0115-4385-A5F3-731F502B2CAE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Product Sustenance</a:t>
          </a:r>
        </a:p>
      </dgm:t>
    </dgm:pt>
    <dgm:pt modelId="{E0C35041-666A-4F6B-8AB3-76676171036D}" type="parTrans" cxnId="{EBE7F479-03C2-4E76-840A-564380A37D6D}">
      <dgm:prSet/>
      <dgm:spPr/>
      <dgm:t>
        <a:bodyPr/>
        <a:lstStyle/>
        <a:p>
          <a:endParaRPr lang="en-US"/>
        </a:p>
      </dgm:t>
    </dgm:pt>
    <dgm:pt modelId="{792322DB-617C-4E3A-A3CB-AD4D02B873E9}" type="sibTrans" cxnId="{EBE7F479-03C2-4E76-840A-564380A37D6D}">
      <dgm:prSet/>
      <dgm:spPr/>
      <dgm:t>
        <a:bodyPr/>
        <a:lstStyle/>
        <a:p>
          <a:endParaRPr lang="en-US"/>
        </a:p>
      </dgm:t>
    </dgm:pt>
    <dgm:pt modelId="{F22C85A5-D7B0-419E-B106-FCA03E6D866F}" type="pres">
      <dgm:prSet presAssocID="{F682099F-A142-480B-830F-D6D8C8F5FD68}" presName="Name0" presStyleCnt="0">
        <dgm:presLayoutVars>
          <dgm:dir/>
          <dgm:resizeHandles val="exact"/>
        </dgm:presLayoutVars>
      </dgm:prSet>
      <dgm:spPr/>
    </dgm:pt>
    <dgm:pt modelId="{0BB5FC0A-572C-4A2E-8203-8912A44AC6CB}" type="pres">
      <dgm:prSet presAssocID="{49E40DFA-02B0-404D-9ED4-C881020B954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9C55C28-5F13-4947-AA1D-2B4410142044}" type="pres">
      <dgm:prSet presAssocID="{F39EBBE1-910F-4E27-8116-F6A57B4B1A70}" presName="sibTrans" presStyleLbl="sibTrans2D1" presStyleIdx="0" presStyleCnt="4"/>
      <dgm:spPr/>
      <dgm:t>
        <a:bodyPr/>
        <a:lstStyle/>
        <a:p>
          <a:endParaRPr lang="en-IN"/>
        </a:p>
      </dgm:t>
    </dgm:pt>
    <dgm:pt modelId="{7350EA97-E2F6-4983-80F3-5E0EE287C32D}" type="pres">
      <dgm:prSet presAssocID="{F39EBBE1-910F-4E27-8116-F6A57B4B1A70}" presName="connectorText" presStyleLbl="sibTrans2D1" presStyleIdx="0" presStyleCnt="4"/>
      <dgm:spPr/>
      <dgm:t>
        <a:bodyPr/>
        <a:lstStyle/>
        <a:p>
          <a:endParaRPr lang="en-IN"/>
        </a:p>
      </dgm:t>
    </dgm:pt>
    <dgm:pt modelId="{B49E1BBF-4E25-4457-9624-46F3870EB99F}" type="pres">
      <dgm:prSet presAssocID="{67591EF6-ECAA-4AB1-BE9F-43B696B091B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9C4F534-FEC2-411F-A688-DB329104BE72}" type="pres">
      <dgm:prSet presAssocID="{FC350A7E-852F-42A1-99CB-527C64FFECA0}" presName="sibTrans" presStyleLbl="sibTrans2D1" presStyleIdx="1" presStyleCnt="4"/>
      <dgm:spPr/>
      <dgm:t>
        <a:bodyPr/>
        <a:lstStyle/>
        <a:p>
          <a:endParaRPr lang="en-IN"/>
        </a:p>
      </dgm:t>
    </dgm:pt>
    <dgm:pt modelId="{45993B0D-94EA-4167-B6DC-4C4B67A465B2}" type="pres">
      <dgm:prSet presAssocID="{FC350A7E-852F-42A1-99CB-527C64FFECA0}" presName="connectorText" presStyleLbl="sibTrans2D1" presStyleIdx="1" presStyleCnt="4"/>
      <dgm:spPr/>
      <dgm:t>
        <a:bodyPr/>
        <a:lstStyle/>
        <a:p>
          <a:endParaRPr lang="en-IN"/>
        </a:p>
      </dgm:t>
    </dgm:pt>
    <dgm:pt modelId="{F00A3AE9-3B2D-447A-9CFC-F2C1EF2EDC43}" type="pres">
      <dgm:prSet presAssocID="{9BAA21A3-7B04-4415-BF37-D715E718BDD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26F9833-E676-4043-A3AF-B675E022AA19}" type="pres">
      <dgm:prSet presAssocID="{3BBE799F-B144-4526-9A8A-5721DC26D148}" presName="sibTrans" presStyleLbl="sibTrans2D1" presStyleIdx="2" presStyleCnt="4"/>
      <dgm:spPr/>
      <dgm:t>
        <a:bodyPr/>
        <a:lstStyle/>
        <a:p>
          <a:endParaRPr lang="en-IN"/>
        </a:p>
      </dgm:t>
    </dgm:pt>
    <dgm:pt modelId="{2B11AEFA-8E58-44F8-AEB3-19A8B80453D5}" type="pres">
      <dgm:prSet presAssocID="{3BBE799F-B144-4526-9A8A-5721DC26D148}" presName="connectorText" presStyleLbl="sibTrans2D1" presStyleIdx="2" presStyleCnt="4"/>
      <dgm:spPr/>
      <dgm:t>
        <a:bodyPr/>
        <a:lstStyle/>
        <a:p>
          <a:endParaRPr lang="en-IN"/>
        </a:p>
      </dgm:t>
    </dgm:pt>
    <dgm:pt modelId="{3F78DAF4-0589-4F96-BAD0-56B393A8A3A3}" type="pres">
      <dgm:prSet presAssocID="{3344F367-117A-43B8-95DF-05364989F0D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4AC2357-B4CC-4D40-9EB7-41F4F612C0A9}" type="pres">
      <dgm:prSet presAssocID="{15841F04-47B4-4254-B8DA-C9E3BB6428EB}" presName="sibTrans" presStyleLbl="sibTrans2D1" presStyleIdx="3" presStyleCnt="4"/>
      <dgm:spPr/>
      <dgm:t>
        <a:bodyPr/>
        <a:lstStyle/>
        <a:p>
          <a:endParaRPr lang="en-IN"/>
        </a:p>
      </dgm:t>
    </dgm:pt>
    <dgm:pt modelId="{0FD7B8C1-73F6-414E-A501-A7FBF228CE52}" type="pres">
      <dgm:prSet presAssocID="{15841F04-47B4-4254-B8DA-C9E3BB6428EB}" presName="connectorText" presStyleLbl="sibTrans2D1" presStyleIdx="3" presStyleCnt="4"/>
      <dgm:spPr/>
      <dgm:t>
        <a:bodyPr/>
        <a:lstStyle/>
        <a:p>
          <a:endParaRPr lang="en-IN"/>
        </a:p>
      </dgm:t>
    </dgm:pt>
    <dgm:pt modelId="{D56D49DF-8263-4741-AAE2-480F7CDE155D}" type="pres">
      <dgm:prSet presAssocID="{5911F669-0115-4385-A5F3-731F502B2CA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827CF67-40E8-4503-A15D-15D9F09DA80C}" type="presOf" srcId="{3BBE799F-B144-4526-9A8A-5721DC26D148}" destId="{A26F9833-E676-4043-A3AF-B675E022AA19}" srcOrd="0" destOrd="0" presId="urn:microsoft.com/office/officeart/2005/8/layout/process1"/>
    <dgm:cxn modelId="{B837DD6A-F700-4F27-90E9-74B82B8B31E1}" type="presOf" srcId="{5911F669-0115-4385-A5F3-731F502B2CAE}" destId="{D56D49DF-8263-4741-AAE2-480F7CDE155D}" srcOrd="0" destOrd="0" presId="urn:microsoft.com/office/officeart/2005/8/layout/process1"/>
    <dgm:cxn modelId="{596B80A0-BAE7-468C-9E98-6BAADD3A242F}" type="presOf" srcId="{3344F367-117A-43B8-95DF-05364989F0D0}" destId="{3F78DAF4-0589-4F96-BAD0-56B393A8A3A3}" srcOrd="0" destOrd="0" presId="urn:microsoft.com/office/officeart/2005/8/layout/process1"/>
    <dgm:cxn modelId="{EBE7F479-03C2-4E76-840A-564380A37D6D}" srcId="{F682099F-A142-480B-830F-D6D8C8F5FD68}" destId="{5911F669-0115-4385-A5F3-731F502B2CAE}" srcOrd="4" destOrd="0" parTransId="{E0C35041-666A-4F6B-8AB3-76676171036D}" sibTransId="{792322DB-617C-4E3A-A3CB-AD4D02B873E9}"/>
    <dgm:cxn modelId="{62A918A6-4361-4F44-B018-7F8DF009A7ED}" type="presOf" srcId="{9BAA21A3-7B04-4415-BF37-D715E718BDDD}" destId="{F00A3AE9-3B2D-447A-9CFC-F2C1EF2EDC43}" srcOrd="0" destOrd="0" presId="urn:microsoft.com/office/officeart/2005/8/layout/process1"/>
    <dgm:cxn modelId="{96CC4513-4A16-4209-8648-BB06D0970EEB}" srcId="{F682099F-A142-480B-830F-D6D8C8F5FD68}" destId="{49E40DFA-02B0-404D-9ED4-C881020B9540}" srcOrd="0" destOrd="0" parTransId="{B10C93F5-27B4-43EE-B5A8-37C59CFF4A17}" sibTransId="{F39EBBE1-910F-4E27-8116-F6A57B4B1A70}"/>
    <dgm:cxn modelId="{59BD62FB-F24A-46D5-A110-8710DE3D184B}" type="presOf" srcId="{F682099F-A142-480B-830F-D6D8C8F5FD68}" destId="{F22C85A5-D7B0-419E-B106-FCA03E6D866F}" srcOrd="0" destOrd="0" presId="urn:microsoft.com/office/officeart/2005/8/layout/process1"/>
    <dgm:cxn modelId="{77FFCD0B-EF5E-41FF-8FF8-CD29FE360582}" type="presOf" srcId="{F39EBBE1-910F-4E27-8116-F6A57B4B1A70}" destId="{7350EA97-E2F6-4983-80F3-5E0EE287C32D}" srcOrd="1" destOrd="0" presId="urn:microsoft.com/office/officeart/2005/8/layout/process1"/>
    <dgm:cxn modelId="{BB8C39FA-0303-4D85-9AAC-B7C0E7ED5A20}" type="presOf" srcId="{67591EF6-ECAA-4AB1-BE9F-43B696B091BB}" destId="{B49E1BBF-4E25-4457-9624-46F3870EB99F}" srcOrd="0" destOrd="0" presId="urn:microsoft.com/office/officeart/2005/8/layout/process1"/>
    <dgm:cxn modelId="{058835BA-199E-43E7-95B4-C35467DFC23D}" srcId="{F682099F-A142-480B-830F-D6D8C8F5FD68}" destId="{3344F367-117A-43B8-95DF-05364989F0D0}" srcOrd="3" destOrd="0" parTransId="{818FC288-166C-4672-AFD7-EB37993B8137}" sibTransId="{15841F04-47B4-4254-B8DA-C9E3BB6428EB}"/>
    <dgm:cxn modelId="{CA822A02-4BF9-4B20-BE72-F6613B917D48}" srcId="{F682099F-A142-480B-830F-D6D8C8F5FD68}" destId="{9BAA21A3-7B04-4415-BF37-D715E718BDDD}" srcOrd="2" destOrd="0" parTransId="{32D6089F-C801-4F7F-B054-7A412978A3CF}" sibTransId="{3BBE799F-B144-4526-9A8A-5721DC26D148}"/>
    <dgm:cxn modelId="{361828B8-82D8-4F2A-A93F-4F2E5B21C7AC}" type="presOf" srcId="{FC350A7E-852F-42A1-99CB-527C64FFECA0}" destId="{A9C4F534-FEC2-411F-A688-DB329104BE72}" srcOrd="0" destOrd="0" presId="urn:microsoft.com/office/officeart/2005/8/layout/process1"/>
    <dgm:cxn modelId="{C7803A16-B534-4A9B-8065-AEC8D83403B4}" srcId="{F682099F-A142-480B-830F-D6D8C8F5FD68}" destId="{67591EF6-ECAA-4AB1-BE9F-43B696B091BB}" srcOrd="1" destOrd="0" parTransId="{F39BED84-8836-4AAE-932D-3614530A2049}" sibTransId="{FC350A7E-852F-42A1-99CB-527C64FFECA0}"/>
    <dgm:cxn modelId="{19300E1B-88C2-434A-A957-FEFA212EDADF}" type="presOf" srcId="{FC350A7E-852F-42A1-99CB-527C64FFECA0}" destId="{45993B0D-94EA-4167-B6DC-4C4B67A465B2}" srcOrd="1" destOrd="0" presId="urn:microsoft.com/office/officeart/2005/8/layout/process1"/>
    <dgm:cxn modelId="{AB7FB55F-AD32-4FDE-983F-A758EB5020AD}" type="presOf" srcId="{49E40DFA-02B0-404D-9ED4-C881020B9540}" destId="{0BB5FC0A-572C-4A2E-8203-8912A44AC6CB}" srcOrd="0" destOrd="0" presId="urn:microsoft.com/office/officeart/2005/8/layout/process1"/>
    <dgm:cxn modelId="{3448F156-4B9F-48AA-BAA5-76CE77B6A307}" type="presOf" srcId="{3BBE799F-B144-4526-9A8A-5721DC26D148}" destId="{2B11AEFA-8E58-44F8-AEB3-19A8B80453D5}" srcOrd="1" destOrd="0" presId="urn:microsoft.com/office/officeart/2005/8/layout/process1"/>
    <dgm:cxn modelId="{60FE94D5-B37B-4AB9-86DF-18E323849A99}" type="presOf" srcId="{15841F04-47B4-4254-B8DA-C9E3BB6428EB}" destId="{0FD7B8C1-73F6-414E-A501-A7FBF228CE52}" srcOrd="1" destOrd="0" presId="urn:microsoft.com/office/officeart/2005/8/layout/process1"/>
    <dgm:cxn modelId="{6ABCDEE8-32FF-4337-AAB1-678DB1965B98}" type="presOf" srcId="{F39EBBE1-910F-4E27-8116-F6A57B4B1A70}" destId="{69C55C28-5F13-4947-AA1D-2B4410142044}" srcOrd="0" destOrd="0" presId="urn:microsoft.com/office/officeart/2005/8/layout/process1"/>
    <dgm:cxn modelId="{A913920E-E21F-4541-9CD3-57FD9D185B78}" type="presOf" srcId="{15841F04-47B4-4254-B8DA-C9E3BB6428EB}" destId="{34AC2357-B4CC-4D40-9EB7-41F4F612C0A9}" srcOrd="0" destOrd="0" presId="urn:microsoft.com/office/officeart/2005/8/layout/process1"/>
    <dgm:cxn modelId="{2C25E680-3797-47AF-9094-FD59BE9582C5}" type="presParOf" srcId="{F22C85A5-D7B0-419E-B106-FCA03E6D866F}" destId="{0BB5FC0A-572C-4A2E-8203-8912A44AC6CB}" srcOrd="0" destOrd="0" presId="urn:microsoft.com/office/officeart/2005/8/layout/process1"/>
    <dgm:cxn modelId="{11E5F1AD-E3A1-4A92-8FE6-808502A9557E}" type="presParOf" srcId="{F22C85A5-D7B0-419E-B106-FCA03E6D866F}" destId="{69C55C28-5F13-4947-AA1D-2B4410142044}" srcOrd="1" destOrd="0" presId="urn:microsoft.com/office/officeart/2005/8/layout/process1"/>
    <dgm:cxn modelId="{588BBFA9-3072-45F0-A0B3-CD03E7319BF9}" type="presParOf" srcId="{69C55C28-5F13-4947-AA1D-2B4410142044}" destId="{7350EA97-E2F6-4983-80F3-5E0EE287C32D}" srcOrd="0" destOrd="0" presId="urn:microsoft.com/office/officeart/2005/8/layout/process1"/>
    <dgm:cxn modelId="{068BF3C1-86A0-485F-928A-A738B264E528}" type="presParOf" srcId="{F22C85A5-D7B0-419E-B106-FCA03E6D866F}" destId="{B49E1BBF-4E25-4457-9624-46F3870EB99F}" srcOrd="2" destOrd="0" presId="urn:microsoft.com/office/officeart/2005/8/layout/process1"/>
    <dgm:cxn modelId="{55BA0AC2-5AFF-4609-9D0A-43804D219EB0}" type="presParOf" srcId="{F22C85A5-D7B0-419E-B106-FCA03E6D866F}" destId="{A9C4F534-FEC2-411F-A688-DB329104BE72}" srcOrd="3" destOrd="0" presId="urn:microsoft.com/office/officeart/2005/8/layout/process1"/>
    <dgm:cxn modelId="{13415AAF-D450-4FF1-A788-3FD23A65339E}" type="presParOf" srcId="{A9C4F534-FEC2-411F-A688-DB329104BE72}" destId="{45993B0D-94EA-4167-B6DC-4C4B67A465B2}" srcOrd="0" destOrd="0" presId="urn:microsoft.com/office/officeart/2005/8/layout/process1"/>
    <dgm:cxn modelId="{931E5C86-F646-4950-B531-FAA3192852DA}" type="presParOf" srcId="{F22C85A5-D7B0-419E-B106-FCA03E6D866F}" destId="{F00A3AE9-3B2D-447A-9CFC-F2C1EF2EDC43}" srcOrd="4" destOrd="0" presId="urn:microsoft.com/office/officeart/2005/8/layout/process1"/>
    <dgm:cxn modelId="{5D9D0158-D628-4128-8C79-D7B18D670B28}" type="presParOf" srcId="{F22C85A5-D7B0-419E-B106-FCA03E6D866F}" destId="{A26F9833-E676-4043-A3AF-B675E022AA19}" srcOrd="5" destOrd="0" presId="urn:microsoft.com/office/officeart/2005/8/layout/process1"/>
    <dgm:cxn modelId="{66783DF0-36EF-48C2-A7AE-528647DEF2EF}" type="presParOf" srcId="{A26F9833-E676-4043-A3AF-B675E022AA19}" destId="{2B11AEFA-8E58-44F8-AEB3-19A8B80453D5}" srcOrd="0" destOrd="0" presId="urn:microsoft.com/office/officeart/2005/8/layout/process1"/>
    <dgm:cxn modelId="{607B2862-4228-4BD8-8199-75A2DF9A0217}" type="presParOf" srcId="{F22C85A5-D7B0-419E-B106-FCA03E6D866F}" destId="{3F78DAF4-0589-4F96-BAD0-56B393A8A3A3}" srcOrd="6" destOrd="0" presId="urn:microsoft.com/office/officeart/2005/8/layout/process1"/>
    <dgm:cxn modelId="{08AD965C-0489-4F77-9315-E51BAD074F3A}" type="presParOf" srcId="{F22C85A5-D7B0-419E-B106-FCA03E6D866F}" destId="{34AC2357-B4CC-4D40-9EB7-41F4F612C0A9}" srcOrd="7" destOrd="0" presId="urn:microsoft.com/office/officeart/2005/8/layout/process1"/>
    <dgm:cxn modelId="{4FC7612C-1DA5-452C-B683-E71EC063B9A1}" type="presParOf" srcId="{34AC2357-B4CC-4D40-9EB7-41F4F612C0A9}" destId="{0FD7B8C1-73F6-414E-A501-A7FBF228CE52}" srcOrd="0" destOrd="0" presId="urn:microsoft.com/office/officeart/2005/8/layout/process1"/>
    <dgm:cxn modelId="{6F639E89-FD66-472C-9A5E-572534418A96}" type="presParOf" srcId="{F22C85A5-D7B0-419E-B106-FCA03E6D866F}" destId="{D56D49DF-8263-4741-AAE2-480F7CDE155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82099F-A142-480B-830F-D6D8C8F5FD68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49E40DFA-02B0-404D-9ED4-C881020B9540}">
      <dgm:prSet phldrT="[Text]"/>
      <dgm:spPr/>
      <dgm:t>
        <a:bodyPr/>
        <a:lstStyle/>
        <a:p>
          <a:r>
            <a:rPr lang="en-US" dirty="0" smtClean="0">
              <a:latin typeface="Century Gothic" panose="020B0502020202020204" pitchFamily="34" charset="0"/>
            </a:rPr>
            <a:t>Ideation </a:t>
          </a:r>
          <a:endParaRPr lang="en-US" dirty="0">
            <a:latin typeface="Century Gothic" panose="020B0502020202020204" pitchFamily="34" charset="0"/>
          </a:endParaRPr>
        </a:p>
      </dgm:t>
    </dgm:pt>
    <dgm:pt modelId="{B10C93F5-27B4-43EE-B5A8-37C59CFF4A17}" type="parTrans" cxnId="{96CC4513-4A16-4209-8648-BB06D0970EEB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F39EBBE1-910F-4E27-8116-F6A57B4B1A70}" type="sibTrans" cxnId="{96CC4513-4A16-4209-8648-BB06D0970EEB}">
      <dgm:prSet/>
      <dgm:spPr/>
      <dgm:t>
        <a:bodyPr/>
        <a:lstStyle/>
        <a:p>
          <a:endParaRPr lang="en-US" dirty="0">
            <a:latin typeface="Century Gothic" panose="020B0502020202020204" pitchFamily="34" charset="0"/>
          </a:endParaRPr>
        </a:p>
      </dgm:t>
    </dgm:pt>
    <dgm:pt modelId="{67591EF6-ECAA-4AB1-BE9F-43B696B091BB}">
      <dgm:prSet phldrT="[Text]"/>
      <dgm:spPr/>
      <dgm:t>
        <a:bodyPr/>
        <a:lstStyle/>
        <a:p>
          <a:r>
            <a:rPr lang="en-US" dirty="0" smtClean="0">
              <a:latin typeface="Century Gothic" panose="020B0502020202020204" pitchFamily="34" charset="0"/>
            </a:rPr>
            <a:t>UX Engineering</a:t>
          </a:r>
          <a:endParaRPr lang="en-US" dirty="0">
            <a:latin typeface="Century Gothic" panose="020B0502020202020204" pitchFamily="34" charset="0"/>
          </a:endParaRPr>
        </a:p>
      </dgm:t>
    </dgm:pt>
    <dgm:pt modelId="{F39BED84-8836-4AAE-932D-3614530A2049}" type="parTrans" cxnId="{C7803A16-B534-4A9B-8065-AEC8D83403B4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FC350A7E-852F-42A1-99CB-527C64FFECA0}" type="sibTrans" cxnId="{C7803A16-B534-4A9B-8065-AEC8D83403B4}">
      <dgm:prSet/>
      <dgm:spPr/>
      <dgm:t>
        <a:bodyPr/>
        <a:lstStyle/>
        <a:p>
          <a:endParaRPr lang="en-US" dirty="0">
            <a:latin typeface="Century Gothic" panose="020B0502020202020204" pitchFamily="34" charset="0"/>
          </a:endParaRPr>
        </a:p>
      </dgm:t>
    </dgm:pt>
    <dgm:pt modelId="{9BAA21A3-7B04-4415-BF37-D715E718BDDD}">
      <dgm:prSet phldrT="[Text]"/>
      <dgm:spPr/>
      <dgm:t>
        <a:bodyPr/>
        <a:lstStyle/>
        <a:p>
          <a:r>
            <a:rPr lang="en-US" dirty="0" smtClean="0">
              <a:latin typeface="Century Gothic" panose="020B0502020202020204" pitchFamily="34" charset="0"/>
            </a:rPr>
            <a:t>Feature/Services </a:t>
          </a:r>
          <a:r>
            <a:rPr lang="en-US" dirty="0">
              <a:latin typeface="Century Gothic" panose="020B0502020202020204" pitchFamily="34" charset="0"/>
            </a:rPr>
            <a:t>Development</a:t>
          </a:r>
        </a:p>
      </dgm:t>
    </dgm:pt>
    <dgm:pt modelId="{32D6089F-C801-4F7F-B054-7A412978A3CF}" type="parTrans" cxnId="{CA822A02-4BF9-4B20-BE72-F6613B917D48}">
      <dgm:prSet/>
      <dgm:spPr/>
      <dgm:t>
        <a:bodyPr/>
        <a:lstStyle/>
        <a:p>
          <a:endParaRPr lang="en-US"/>
        </a:p>
      </dgm:t>
    </dgm:pt>
    <dgm:pt modelId="{3BBE799F-B144-4526-9A8A-5721DC26D148}" type="sibTrans" cxnId="{CA822A02-4BF9-4B20-BE72-F6613B917D48}">
      <dgm:prSet/>
      <dgm:spPr/>
      <dgm:t>
        <a:bodyPr/>
        <a:lstStyle/>
        <a:p>
          <a:endParaRPr lang="en-US" dirty="0"/>
        </a:p>
      </dgm:t>
    </dgm:pt>
    <dgm:pt modelId="{3344F367-117A-43B8-95DF-05364989F0D0}">
      <dgm:prSet phldrT="[Text]"/>
      <dgm:spPr/>
      <dgm:t>
        <a:bodyPr/>
        <a:lstStyle/>
        <a:p>
          <a:r>
            <a:rPr lang="en-US" dirty="0" smtClean="0">
              <a:latin typeface="Century Gothic" panose="020B0502020202020204" pitchFamily="34" charset="0"/>
            </a:rPr>
            <a:t>Chaos Engineering</a:t>
          </a:r>
          <a:endParaRPr lang="en-US" dirty="0">
            <a:latin typeface="Century Gothic" panose="020B0502020202020204" pitchFamily="34" charset="0"/>
          </a:endParaRPr>
        </a:p>
      </dgm:t>
    </dgm:pt>
    <dgm:pt modelId="{818FC288-166C-4672-AFD7-EB37993B8137}" type="parTrans" cxnId="{058835BA-199E-43E7-95B4-C35467DFC23D}">
      <dgm:prSet/>
      <dgm:spPr/>
      <dgm:t>
        <a:bodyPr/>
        <a:lstStyle/>
        <a:p>
          <a:endParaRPr lang="en-US"/>
        </a:p>
      </dgm:t>
    </dgm:pt>
    <dgm:pt modelId="{15841F04-47B4-4254-B8DA-C9E3BB6428EB}" type="sibTrans" cxnId="{058835BA-199E-43E7-95B4-C35467DFC23D}">
      <dgm:prSet/>
      <dgm:spPr/>
      <dgm:t>
        <a:bodyPr/>
        <a:lstStyle/>
        <a:p>
          <a:endParaRPr lang="en-US" dirty="0"/>
        </a:p>
      </dgm:t>
    </dgm:pt>
    <dgm:pt modelId="{5911F669-0115-4385-A5F3-731F502B2CAE}">
      <dgm:prSet phldrT="[Text]"/>
      <dgm:spPr/>
      <dgm:t>
        <a:bodyPr/>
        <a:lstStyle/>
        <a:p>
          <a:r>
            <a:rPr lang="en-US" dirty="0" smtClean="0">
              <a:latin typeface="Century Gothic" panose="020B0502020202020204" pitchFamily="34" charset="0"/>
            </a:rPr>
            <a:t>Implementation &amp; Launch</a:t>
          </a:r>
          <a:endParaRPr lang="en-US" dirty="0">
            <a:latin typeface="Century Gothic" panose="020B0502020202020204" pitchFamily="34" charset="0"/>
          </a:endParaRPr>
        </a:p>
      </dgm:t>
    </dgm:pt>
    <dgm:pt modelId="{E0C35041-666A-4F6B-8AB3-76676171036D}" type="parTrans" cxnId="{EBE7F479-03C2-4E76-840A-564380A37D6D}">
      <dgm:prSet/>
      <dgm:spPr/>
      <dgm:t>
        <a:bodyPr/>
        <a:lstStyle/>
        <a:p>
          <a:endParaRPr lang="en-US"/>
        </a:p>
      </dgm:t>
    </dgm:pt>
    <dgm:pt modelId="{792322DB-617C-4E3A-A3CB-AD4D02B873E9}" type="sibTrans" cxnId="{EBE7F479-03C2-4E76-840A-564380A37D6D}">
      <dgm:prSet/>
      <dgm:spPr/>
      <dgm:t>
        <a:bodyPr/>
        <a:lstStyle/>
        <a:p>
          <a:endParaRPr lang="en-US"/>
        </a:p>
      </dgm:t>
    </dgm:pt>
    <dgm:pt modelId="{F22C85A5-D7B0-419E-B106-FCA03E6D866F}" type="pres">
      <dgm:prSet presAssocID="{F682099F-A142-480B-830F-D6D8C8F5FD68}" presName="Name0" presStyleCnt="0">
        <dgm:presLayoutVars>
          <dgm:dir/>
          <dgm:resizeHandles val="exact"/>
        </dgm:presLayoutVars>
      </dgm:prSet>
      <dgm:spPr/>
    </dgm:pt>
    <dgm:pt modelId="{0BB5FC0A-572C-4A2E-8203-8912A44AC6CB}" type="pres">
      <dgm:prSet presAssocID="{49E40DFA-02B0-404D-9ED4-C881020B954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9C55C28-5F13-4947-AA1D-2B4410142044}" type="pres">
      <dgm:prSet presAssocID="{F39EBBE1-910F-4E27-8116-F6A57B4B1A70}" presName="sibTrans" presStyleLbl="sibTrans2D1" presStyleIdx="0" presStyleCnt="4"/>
      <dgm:spPr/>
      <dgm:t>
        <a:bodyPr/>
        <a:lstStyle/>
        <a:p>
          <a:endParaRPr lang="en-IN"/>
        </a:p>
      </dgm:t>
    </dgm:pt>
    <dgm:pt modelId="{7350EA97-E2F6-4983-80F3-5E0EE287C32D}" type="pres">
      <dgm:prSet presAssocID="{F39EBBE1-910F-4E27-8116-F6A57B4B1A70}" presName="connectorText" presStyleLbl="sibTrans2D1" presStyleIdx="0" presStyleCnt="4"/>
      <dgm:spPr/>
      <dgm:t>
        <a:bodyPr/>
        <a:lstStyle/>
        <a:p>
          <a:endParaRPr lang="en-IN"/>
        </a:p>
      </dgm:t>
    </dgm:pt>
    <dgm:pt modelId="{B49E1BBF-4E25-4457-9624-46F3870EB99F}" type="pres">
      <dgm:prSet presAssocID="{67591EF6-ECAA-4AB1-BE9F-43B696B091B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9C4F534-FEC2-411F-A688-DB329104BE72}" type="pres">
      <dgm:prSet presAssocID="{FC350A7E-852F-42A1-99CB-527C64FFECA0}" presName="sibTrans" presStyleLbl="sibTrans2D1" presStyleIdx="1" presStyleCnt="4"/>
      <dgm:spPr/>
      <dgm:t>
        <a:bodyPr/>
        <a:lstStyle/>
        <a:p>
          <a:endParaRPr lang="en-IN"/>
        </a:p>
      </dgm:t>
    </dgm:pt>
    <dgm:pt modelId="{45993B0D-94EA-4167-B6DC-4C4B67A465B2}" type="pres">
      <dgm:prSet presAssocID="{FC350A7E-852F-42A1-99CB-527C64FFECA0}" presName="connectorText" presStyleLbl="sibTrans2D1" presStyleIdx="1" presStyleCnt="4"/>
      <dgm:spPr/>
      <dgm:t>
        <a:bodyPr/>
        <a:lstStyle/>
        <a:p>
          <a:endParaRPr lang="en-IN"/>
        </a:p>
      </dgm:t>
    </dgm:pt>
    <dgm:pt modelId="{F00A3AE9-3B2D-447A-9CFC-F2C1EF2EDC43}" type="pres">
      <dgm:prSet presAssocID="{9BAA21A3-7B04-4415-BF37-D715E718BDD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26F9833-E676-4043-A3AF-B675E022AA19}" type="pres">
      <dgm:prSet presAssocID="{3BBE799F-B144-4526-9A8A-5721DC26D148}" presName="sibTrans" presStyleLbl="sibTrans2D1" presStyleIdx="2" presStyleCnt="4"/>
      <dgm:spPr/>
      <dgm:t>
        <a:bodyPr/>
        <a:lstStyle/>
        <a:p>
          <a:endParaRPr lang="en-IN"/>
        </a:p>
      </dgm:t>
    </dgm:pt>
    <dgm:pt modelId="{2B11AEFA-8E58-44F8-AEB3-19A8B80453D5}" type="pres">
      <dgm:prSet presAssocID="{3BBE799F-B144-4526-9A8A-5721DC26D148}" presName="connectorText" presStyleLbl="sibTrans2D1" presStyleIdx="2" presStyleCnt="4"/>
      <dgm:spPr/>
      <dgm:t>
        <a:bodyPr/>
        <a:lstStyle/>
        <a:p>
          <a:endParaRPr lang="en-IN"/>
        </a:p>
      </dgm:t>
    </dgm:pt>
    <dgm:pt modelId="{3F78DAF4-0589-4F96-BAD0-56B393A8A3A3}" type="pres">
      <dgm:prSet presAssocID="{3344F367-117A-43B8-95DF-05364989F0D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4AC2357-B4CC-4D40-9EB7-41F4F612C0A9}" type="pres">
      <dgm:prSet presAssocID="{15841F04-47B4-4254-B8DA-C9E3BB6428EB}" presName="sibTrans" presStyleLbl="sibTrans2D1" presStyleIdx="3" presStyleCnt="4"/>
      <dgm:spPr/>
      <dgm:t>
        <a:bodyPr/>
        <a:lstStyle/>
        <a:p>
          <a:endParaRPr lang="en-IN"/>
        </a:p>
      </dgm:t>
    </dgm:pt>
    <dgm:pt modelId="{0FD7B8C1-73F6-414E-A501-A7FBF228CE52}" type="pres">
      <dgm:prSet presAssocID="{15841F04-47B4-4254-B8DA-C9E3BB6428EB}" presName="connectorText" presStyleLbl="sibTrans2D1" presStyleIdx="3" presStyleCnt="4"/>
      <dgm:spPr/>
      <dgm:t>
        <a:bodyPr/>
        <a:lstStyle/>
        <a:p>
          <a:endParaRPr lang="en-IN"/>
        </a:p>
      </dgm:t>
    </dgm:pt>
    <dgm:pt modelId="{D56D49DF-8263-4741-AAE2-480F7CDE155D}" type="pres">
      <dgm:prSet presAssocID="{5911F669-0115-4385-A5F3-731F502B2CA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7803A16-B534-4A9B-8065-AEC8D83403B4}" srcId="{F682099F-A142-480B-830F-D6D8C8F5FD68}" destId="{67591EF6-ECAA-4AB1-BE9F-43B696B091BB}" srcOrd="1" destOrd="0" parTransId="{F39BED84-8836-4AAE-932D-3614530A2049}" sibTransId="{FC350A7E-852F-42A1-99CB-527C64FFECA0}"/>
    <dgm:cxn modelId="{2BDA65EC-BB48-45E0-8AAA-DA614CA18D00}" type="presOf" srcId="{F39EBBE1-910F-4E27-8116-F6A57B4B1A70}" destId="{69C55C28-5F13-4947-AA1D-2B4410142044}" srcOrd="0" destOrd="0" presId="urn:microsoft.com/office/officeart/2005/8/layout/process1"/>
    <dgm:cxn modelId="{CA822A02-4BF9-4B20-BE72-F6613B917D48}" srcId="{F682099F-A142-480B-830F-D6D8C8F5FD68}" destId="{9BAA21A3-7B04-4415-BF37-D715E718BDDD}" srcOrd="2" destOrd="0" parTransId="{32D6089F-C801-4F7F-B054-7A412978A3CF}" sibTransId="{3BBE799F-B144-4526-9A8A-5721DC26D148}"/>
    <dgm:cxn modelId="{C252CE0B-A0A9-4B3C-8311-41483562388F}" type="presOf" srcId="{49E40DFA-02B0-404D-9ED4-C881020B9540}" destId="{0BB5FC0A-572C-4A2E-8203-8912A44AC6CB}" srcOrd="0" destOrd="0" presId="urn:microsoft.com/office/officeart/2005/8/layout/process1"/>
    <dgm:cxn modelId="{136F06CF-32BE-41BB-A8A7-67360832EFF4}" type="presOf" srcId="{15841F04-47B4-4254-B8DA-C9E3BB6428EB}" destId="{0FD7B8C1-73F6-414E-A501-A7FBF228CE52}" srcOrd="1" destOrd="0" presId="urn:microsoft.com/office/officeart/2005/8/layout/process1"/>
    <dgm:cxn modelId="{96CC4513-4A16-4209-8648-BB06D0970EEB}" srcId="{F682099F-A142-480B-830F-D6D8C8F5FD68}" destId="{49E40DFA-02B0-404D-9ED4-C881020B9540}" srcOrd="0" destOrd="0" parTransId="{B10C93F5-27B4-43EE-B5A8-37C59CFF4A17}" sibTransId="{F39EBBE1-910F-4E27-8116-F6A57B4B1A70}"/>
    <dgm:cxn modelId="{32964C63-F3AD-4727-82BE-D8C27F2D3067}" type="presOf" srcId="{3BBE799F-B144-4526-9A8A-5721DC26D148}" destId="{2B11AEFA-8E58-44F8-AEB3-19A8B80453D5}" srcOrd="1" destOrd="0" presId="urn:microsoft.com/office/officeart/2005/8/layout/process1"/>
    <dgm:cxn modelId="{BB0C7EC2-130F-4928-88E4-35CA42812DB9}" type="presOf" srcId="{FC350A7E-852F-42A1-99CB-527C64FFECA0}" destId="{45993B0D-94EA-4167-B6DC-4C4B67A465B2}" srcOrd="1" destOrd="0" presId="urn:microsoft.com/office/officeart/2005/8/layout/process1"/>
    <dgm:cxn modelId="{F095C1F8-77C6-4A90-AB9C-F8A2A1862F93}" type="presOf" srcId="{9BAA21A3-7B04-4415-BF37-D715E718BDDD}" destId="{F00A3AE9-3B2D-447A-9CFC-F2C1EF2EDC43}" srcOrd="0" destOrd="0" presId="urn:microsoft.com/office/officeart/2005/8/layout/process1"/>
    <dgm:cxn modelId="{EBE7F479-03C2-4E76-840A-564380A37D6D}" srcId="{F682099F-A142-480B-830F-D6D8C8F5FD68}" destId="{5911F669-0115-4385-A5F3-731F502B2CAE}" srcOrd="4" destOrd="0" parTransId="{E0C35041-666A-4F6B-8AB3-76676171036D}" sibTransId="{792322DB-617C-4E3A-A3CB-AD4D02B873E9}"/>
    <dgm:cxn modelId="{D6FD665B-5E23-4BC8-9A3A-0038D38531DF}" type="presOf" srcId="{5911F669-0115-4385-A5F3-731F502B2CAE}" destId="{D56D49DF-8263-4741-AAE2-480F7CDE155D}" srcOrd="0" destOrd="0" presId="urn:microsoft.com/office/officeart/2005/8/layout/process1"/>
    <dgm:cxn modelId="{4DB5E03B-6CB9-4BFB-AB3A-9BEE0D2781F6}" type="presOf" srcId="{F682099F-A142-480B-830F-D6D8C8F5FD68}" destId="{F22C85A5-D7B0-419E-B106-FCA03E6D866F}" srcOrd="0" destOrd="0" presId="urn:microsoft.com/office/officeart/2005/8/layout/process1"/>
    <dgm:cxn modelId="{058835BA-199E-43E7-95B4-C35467DFC23D}" srcId="{F682099F-A142-480B-830F-D6D8C8F5FD68}" destId="{3344F367-117A-43B8-95DF-05364989F0D0}" srcOrd="3" destOrd="0" parTransId="{818FC288-166C-4672-AFD7-EB37993B8137}" sibTransId="{15841F04-47B4-4254-B8DA-C9E3BB6428EB}"/>
    <dgm:cxn modelId="{4BB0FA91-7FD6-43B2-A196-7D5FD9744404}" type="presOf" srcId="{3BBE799F-B144-4526-9A8A-5721DC26D148}" destId="{A26F9833-E676-4043-A3AF-B675E022AA19}" srcOrd="0" destOrd="0" presId="urn:microsoft.com/office/officeart/2005/8/layout/process1"/>
    <dgm:cxn modelId="{2E938E9B-84B3-4DFF-872B-A2C88CB36AD4}" type="presOf" srcId="{15841F04-47B4-4254-B8DA-C9E3BB6428EB}" destId="{34AC2357-B4CC-4D40-9EB7-41F4F612C0A9}" srcOrd="0" destOrd="0" presId="urn:microsoft.com/office/officeart/2005/8/layout/process1"/>
    <dgm:cxn modelId="{C8E275AC-04DB-4428-BC66-9D561C027DE0}" type="presOf" srcId="{F39EBBE1-910F-4E27-8116-F6A57B4B1A70}" destId="{7350EA97-E2F6-4983-80F3-5E0EE287C32D}" srcOrd="1" destOrd="0" presId="urn:microsoft.com/office/officeart/2005/8/layout/process1"/>
    <dgm:cxn modelId="{66978C61-B7EF-4E55-8E45-EB5E885563D7}" type="presOf" srcId="{FC350A7E-852F-42A1-99CB-527C64FFECA0}" destId="{A9C4F534-FEC2-411F-A688-DB329104BE72}" srcOrd="0" destOrd="0" presId="urn:microsoft.com/office/officeart/2005/8/layout/process1"/>
    <dgm:cxn modelId="{E98B4676-C2D5-4F21-A8E2-8356D7B42D44}" type="presOf" srcId="{67591EF6-ECAA-4AB1-BE9F-43B696B091BB}" destId="{B49E1BBF-4E25-4457-9624-46F3870EB99F}" srcOrd="0" destOrd="0" presId="urn:microsoft.com/office/officeart/2005/8/layout/process1"/>
    <dgm:cxn modelId="{4BE624A9-22A9-469A-BD50-F95A904EB251}" type="presOf" srcId="{3344F367-117A-43B8-95DF-05364989F0D0}" destId="{3F78DAF4-0589-4F96-BAD0-56B393A8A3A3}" srcOrd="0" destOrd="0" presId="urn:microsoft.com/office/officeart/2005/8/layout/process1"/>
    <dgm:cxn modelId="{CC948666-39D5-452B-929C-55B1426A5074}" type="presParOf" srcId="{F22C85A5-D7B0-419E-B106-FCA03E6D866F}" destId="{0BB5FC0A-572C-4A2E-8203-8912A44AC6CB}" srcOrd="0" destOrd="0" presId="urn:microsoft.com/office/officeart/2005/8/layout/process1"/>
    <dgm:cxn modelId="{AAA2F9B7-BDCE-4EB6-8C4B-605288D59ECA}" type="presParOf" srcId="{F22C85A5-D7B0-419E-B106-FCA03E6D866F}" destId="{69C55C28-5F13-4947-AA1D-2B4410142044}" srcOrd="1" destOrd="0" presId="urn:microsoft.com/office/officeart/2005/8/layout/process1"/>
    <dgm:cxn modelId="{A79716C4-BB4D-405A-A7E3-C19DFB382FD9}" type="presParOf" srcId="{69C55C28-5F13-4947-AA1D-2B4410142044}" destId="{7350EA97-E2F6-4983-80F3-5E0EE287C32D}" srcOrd="0" destOrd="0" presId="urn:microsoft.com/office/officeart/2005/8/layout/process1"/>
    <dgm:cxn modelId="{33CC7B3F-7429-4D78-95C3-600FB20EFA84}" type="presParOf" srcId="{F22C85A5-D7B0-419E-B106-FCA03E6D866F}" destId="{B49E1BBF-4E25-4457-9624-46F3870EB99F}" srcOrd="2" destOrd="0" presId="urn:microsoft.com/office/officeart/2005/8/layout/process1"/>
    <dgm:cxn modelId="{0007B2D0-D6DF-417C-9EF9-31C4006F0963}" type="presParOf" srcId="{F22C85A5-D7B0-419E-B106-FCA03E6D866F}" destId="{A9C4F534-FEC2-411F-A688-DB329104BE72}" srcOrd="3" destOrd="0" presId="urn:microsoft.com/office/officeart/2005/8/layout/process1"/>
    <dgm:cxn modelId="{70E8DDEA-677E-407F-BAF6-F901FD97F964}" type="presParOf" srcId="{A9C4F534-FEC2-411F-A688-DB329104BE72}" destId="{45993B0D-94EA-4167-B6DC-4C4B67A465B2}" srcOrd="0" destOrd="0" presId="urn:microsoft.com/office/officeart/2005/8/layout/process1"/>
    <dgm:cxn modelId="{B7965B15-9EDD-4F15-AEA8-3F82C826070F}" type="presParOf" srcId="{F22C85A5-D7B0-419E-B106-FCA03E6D866F}" destId="{F00A3AE9-3B2D-447A-9CFC-F2C1EF2EDC43}" srcOrd="4" destOrd="0" presId="urn:microsoft.com/office/officeart/2005/8/layout/process1"/>
    <dgm:cxn modelId="{09C0AD4C-55F3-41E9-8E08-F7DF9941EEF5}" type="presParOf" srcId="{F22C85A5-D7B0-419E-B106-FCA03E6D866F}" destId="{A26F9833-E676-4043-A3AF-B675E022AA19}" srcOrd="5" destOrd="0" presId="urn:microsoft.com/office/officeart/2005/8/layout/process1"/>
    <dgm:cxn modelId="{A546E072-A005-45BD-A566-541FD81E6C0D}" type="presParOf" srcId="{A26F9833-E676-4043-A3AF-B675E022AA19}" destId="{2B11AEFA-8E58-44F8-AEB3-19A8B80453D5}" srcOrd="0" destOrd="0" presId="urn:microsoft.com/office/officeart/2005/8/layout/process1"/>
    <dgm:cxn modelId="{FAA3244A-D7D4-4817-A97F-25273878FE50}" type="presParOf" srcId="{F22C85A5-D7B0-419E-B106-FCA03E6D866F}" destId="{3F78DAF4-0589-4F96-BAD0-56B393A8A3A3}" srcOrd="6" destOrd="0" presId="urn:microsoft.com/office/officeart/2005/8/layout/process1"/>
    <dgm:cxn modelId="{776513D0-EA0C-4A3C-B1B6-4619595AC673}" type="presParOf" srcId="{F22C85A5-D7B0-419E-B106-FCA03E6D866F}" destId="{34AC2357-B4CC-4D40-9EB7-41F4F612C0A9}" srcOrd="7" destOrd="0" presId="urn:microsoft.com/office/officeart/2005/8/layout/process1"/>
    <dgm:cxn modelId="{B4CA540E-323B-44CF-AC50-52AA5094A741}" type="presParOf" srcId="{34AC2357-B4CC-4D40-9EB7-41F4F612C0A9}" destId="{0FD7B8C1-73F6-414E-A501-A7FBF228CE52}" srcOrd="0" destOrd="0" presId="urn:microsoft.com/office/officeart/2005/8/layout/process1"/>
    <dgm:cxn modelId="{4F7EA7D9-7F08-49EB-A5A3-08F0B9272862}" type="presParOf" srcId="{F22C85A5-D7B0-419E-B106-FCA03E6D866F}" destId="{D56D49DF-8263-4741-AAE2-480F7CDE155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82099F-A142-480B-830F-D6D8C8F5FD68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49E40DFA-02B0-404D-9ED4-C881020B9540}">
      <dgm:prSet phldrT="[Text]"/>
      <dgm:spPr/>
      <dgm:t>
        <a:bodyPr/>
        <a:lstStyle/>
        <a:p>
          <a:r>
            <a:rPr lang="en-US" dirty="0" smtClean="0">
              <a:latin typeface="Century Gothic" panose="020B0502020202020204" pitchFamily="34" charset="0"/>
            </a:rPr>
            <a:t>Product Management</a:t>
          </a:r>
        </a:p>
        <a:p>
          <a:r>
            <a:rPr lang="en-US" dirty="0" smtClean="0">
              <a:latin typeface="Century Gothic" panose="020B0502020202020204" pitchFamily="34" charset="0"/>
            </a:rPr>
            <a:t>&amp; Planning</a:t>
          </a:r>
          <a:endParaRPr lang="en-US" dirty="0">
            <a:latin typeface="Century Gothic" panose="020B0502020202020204" pitchFamily="34" charset="0"/>
          </a:endParaRPr>
        </a:p>
      </dgm:t>
    </dgm:pt>
    <dgm:pt modelId="{B10C93F5-27B4-43EE-B5A8-37C59CFF4A17}" type="parTrans" cxnId="{96CC4513-4A16-4209-8648-BB06D0970EEB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F39EBBE1-910F-4E27-8116-F6A57B4B1A70}" type="sibTrans" cxnId="{96CC4513-4A16-4209-8648-BB06D0970EEB}">
      <dgm:prSet/>
      <dgm:spPr/>
      <dgm:t>
        <a:bodyPr/>
        <a:lstStyle/>
        <a:p>
          <a:endParaRPr lang="en-US" dirty="0">
            <a:latin typeface="Century Gothic" panose="020B0502020202020204" pitchFamily="34" charset="0"/>
          </a:endParaRPr>
        </a:p>
      </dgm:t>
    </dgm:pt>
    <dgm:pt modelId="{67591EF6-ECAA-4AB1-BE9F-43B696B091BB}">
      <dgm:prSet phldrT="[Text]"/>
      <dgm:spPr/>
      <dgm:t>
        <a:bodyPr/>
        <a:lstStyle/>
        <a:p>
          <a:r>
            <a:rPr lang="en-US" dirty="0" smtClean="0">
              <a:latin typeface="Century Gothic" panose="020B0502020202020204" pitchFamily="34" charset="0"/>
            </a:rPr>
            <a:t>Development </a:t>
          </a:r>
          <a:endParaRPr lang="en-US" dirty="0">
            <a:latin typeface="Century Gothic" panose="020B0502020202020204" pitchFamily="34" charset="0"/>
          </a:endParaRPr>
        </a:p>
      </dgm:t>
    </dgm:pt>
    <dgm:pt modelId="{F39BED84-8836-4AAE-932D-3614530A2049}" type="parTrans" cxnId="{C7803A16-B534-4A9B-8065-AEC8D83403B4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FC350A7E-852F-42A1-99CB-527C64FFECA0}" type="sibTrans" cxnId="{C7803A16-B534-4A9B-8065-AEC8D83403B4}">
      <dgm:prSet/>
      <dgm:spPr/>
      <dgm:t>
        <a:bodyPr/>
        <a:lstStyle/>
        <a:p>
          <a:endParaRPr lang="en-US" dirty="0">
            <a:latin typeface="Century Gothic" panose="020B0502020202020204" pitchFamily="34" charset="0"/>
          </a:endParaRPr>
        </a:p>
      </dgm:t>
    </dgm:pt>
    <dgm:pt modelId="{9BAA21A3-7B04-4415-BF37-D715E718BDDD}">
      <dgm:prSet phldrT="[Text]"/>
      <dgm:spPr/>
      <dgm:t>
        <a:bodyPr/>
        <a:lstStyle/>
        <a:p>
          <a:r>
            <a:rPr lang="en-US" dirty="0" smtClean="0">
              <a:latin typeface="Century Gothic" panose="020B0502020202020204" pitchFamily="34" charset="0"/>
            </a:rPr>
            <a:t>Maintenance</a:t>
          </a:r>
          <a:endParaRPr lang="en-US" dirty="0">
            <a:latin typeface="Century Gothic" panose="020B0502020202020204" pitchFamily="34" charset="0"/>
          </a:endParaRPr>
        </a:p>
      </dgm:t>
    </dgm:pt>
    <dgm:pt modelId="{32D6089F-C801-4F7F-B054-7A412978A3CF}" type="parTrans" cxnId="{CA822A02-4BF9-4B20-BE72-F6613B917D48}">
      <dgm:prSet/>
      <dgm:spPr/>
      <dgm:t>
        <a:bodyPr/>
        <a:lstStyle/>
        <a:p>
          <a:endParaRPr lang="en-US"/>
        </a:p>
      </dgm:t>
    </dgm:pt>
    <dgm:pt modelId="{3BBE799F-B144-4526-9A8A-5721DC26D148}" type="sibTrans" cxnId="{CA822A02-4BF9-4B20-BE72-F6613B917D48}">
      <dgm:prSet/>
      <dgm:spPr/>
      <dgm:t>
        <a:bodyPr/>
        <a:lstStyle/>
        <a:p>
          <a:endParaRPr lang="en-US" dirty="0"/>
        </a:p>
      </dgm:t>
    </dgm:pt>
    <dgm:pt modelId="{F22C85A5-D7B0-419E-B106-FCA03E6D866F}" type="pres">
      <dgm:prSet presAssocID="{F682099F-A142-480B-830F-D6D8C8F5FD68}" presName="Name0" presStyleCnt="0">
        <dgm:presLayoutVars>
          <dgm:dir/>
          <dgm:resizeHandles val="exact"/>
        </dgm:presLayoutVars>
      </dgm:prSet>
      <dgm:spPr/>
    </dgm:pt>
    <dgm:pt modelId="{0BB5FC0A-572C-4A2E-8203-8912A44AC6CB}" type="pres">
      <dgm:prSet presAssocID="{49E40DFA-02B0-404D-9ED4-C881020B954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9C55C28-5F13-4947-AA1D-2B4410142044}" type="pres">
      <dgm:prSet presAssocID="{F39EBBE1-910F-4E27-8116-F6A57B4B1A70}" presName="sibTrans" presStyleLbl="sibTrans2D1" presStyleIdx="0" presStyleCnt="2"/>
      <dgm:spPr/>
      <dgm:t>
        <a:bodyPr/>
        <a:lstStyle/>
        <a:p>
          <a:endParaRPr lang="en-IN"/>
        </a:p>
      </dgm:t>
    </dgm:pt>
    <dgm:pt modelId="{7350EA97-E2F6-4983-80F3-5E0EE287C32D}" type="pres">
      <dgm:prSet presAssocID="{F39EBBE1-910F-4E27-8116-F6A57B4B1A70}" presName="connectorText" presStyleLbl="sibTrans2D1" presStyleIdx="0" presStyleCnt="2"/>
      <dgm:spPr/>
      <dgm:t>
        <a:bodyPr/>
        <a:lstStyle/>
        <a:p>
          <a:endParaRPr lang="en-IN"/>
        </a:p>
      </dgm:t>
    </dgm:pt>
    <dgm:pt modelId="{B49E1BBF-4E25-4457-9624-46F3870EB99F}" type="pres">
      <dgm:prSet presAssocID="{67591EF6-ECAA-4AB1-BE9F-43B696B091B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9C4F534-FEC2-411F-A688-DB329104BE72}" type="pres">
      <dgm:prSet presAssocID="{FC350A7E-852F-42A1-99CB-527C64FFECA0}" presName="sibTrans" presStyleLbl="sibTrans2D1" presStyleIdx="1" presStyleCnt="2"/>
      <dgm:spPr/>
      <dgm:t>
        <a:bodyPr/>
        <a:lstStyle/>
        <a:p>
          <a:endParaRPr lang="en-IN"/>
        </a:p>
      </dgm:t>
    </dgm:pt>
    <dgm:pt modelId="{45993B0D-94EA-4167-B6DC-4C4B67A465B2}" type="pres">
      <dgm:prSet presAssocID="{FC350A7E-852F-42A1-99CB-527C64FFECA0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F00A3AE9-3B2D-447A-9CFC-F2C1EF2EDC43}" type="pres">
      <dgm:prSet presAssocID="{9BAA21A3-7B04-4415-BF37-D715E718BDD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4F2A5A0-A017-4426-B97C-96AE0F16B936}" type="presOf" srcId="{F39EBBE1-910F-4E27-8116-F6A57B4B1A70}" destId="{69C55C28-5F13-4947-AA1D-2B4410142044}" srcOrd="0" destOrd="0" presId="urn:microsoft.com/office/officeart/2005/8/layout/process1"/>
    <dgm:cxn modelId="{709AE591-6967-4A98-97E8-CDCD058C4A94}" type="presOf" srcId="{F682099F-A142-480B-830F-D6D8C8F5FD68}" destId="{F22C85A5-D7B0-419E-B106-FCA03E6D866F}" srcOrd="0" destOrd="0" presId="urn:microsoft.com/office/officeart/2005/8/layout/process1"/>
    <dgm:cxn modelId="{96CC4513-4A16-4209-8648-BB06D0970EEB}" srcId="{F682099F-A142-480B-830F-D6D8C8F5FD68}" destId="{49E40DFA-02B0-404D-9ED4-C881020B9540}" srcOrd="0" destOrd="0" parTransId="{B10C93F5-27B4-43EE-B5A8-37C59CFF4A17}" sibTransId="{F39EBBE1-910F-4E27-8116-F6A57B4B1A70}"/>
    <dgm:cxn modelId="{6A67A32C-E8CE-4D8B-AE10-69B5BC426DCA}" type="presOf" srcId="{F39EBBE1-910F-4E27-8116-F6A57B4B1A70}" destId="{7350EA97-E2F6-4983-80F3-5E0EE287C32D}" srcOrd="1" destOrd="0" presId="urn:microsoft.com/office/officeart/2005/8/layout/process1"/>
    <dgm:cxn modelId="{E0B1A18C-7652-48E2-A9FF-A2FF86806FFB}" type="presOf" srcId="{FC350A7E-852F-42A1-99CB-527C64FFECA0}" destId="{A9C4F534-FEC2-411F-A688-DB329104BE72}" srcOrd="0" destOrd="0" presId="urn:microsoft.com/office/officeart/2005/8/layout/process1"/>
    <dgm:cxn modelId="{CA822A02-4BF9-4B20-BE72-F6613B917D48}" srcId="{F682099F-A142-480B-830F-D6D8C8F5FD68}" destId="{9BAA21A3-7B04-4415-BF37-D715E718BDDD}" srcOrd="2" destOrd="0" parTransId="{32D6089F-C801-4F7F-B054-7A412978A3CF}" sibTransId="{3BBE799F-B144-4526-9A8A-5721DC26D148}"/>
    <dgm:cxn modelId="{96D691BC-BD44-4716-9A8E-3ECD5187FF4C}" type="presOf" srcId="{67591EF6-ECAA-4AB1-BE9F-43B696B091BB}" destId="{B49E1BBF-4E25-4457-9624-46F3870EB99F}" srcOrd="0" destOrd="0" presId="urn:microsoft.com/office/officeart/2005/8/layout/process1"/>
    <dgm:cxn modelId="{653A8EC9-0898-4B8A-A429-D4A6D64647E1}" type="presOf" srcId="{FC350A7E-852F-42A1-99CB-527C64FFECA0}" destId="{45993B0D-94EA-4167-B6DC-4C4B67A465B2}" srcOrd="1" destOrd="0" presId="urn:microsoft.com/office/officeart/2005/8/layout/process1"/>
    <dgm:cxn modelId="{C7803A16-B534-4A9B-8065-AEC8D83403B4}" srcId="{F682099F-A142-480B-830F-D6D8C8F5FD68}" destId="{67591EF6-ECAA-4AB1-BE9F-43B696B091BB}" srcOrd="1" destOrd="0" parTransId="{F39BED84-8836-4AAE-932D-3614530A2049}" sibTransId="{FC350A7E-852F-42A1-99CB-527C64FFECA0}"/>
    <dgm:cxn modelId="{5E46B80A-9666-4600-8F63-ED6B4AE86AC9}" type="presOf" srcId="{49E40DFA-02B0-404D-9ED4-C881020B9540}" destId="{0BB5FC0A-572C-4A2E-8203-8912A44AC6CB}" srcOrd="0" destOrd="0" presId="urn:microsoft.com/office/officeart/2005/8/layout/process1"/>
    <dgm:cxn modelId="{F6611EA8-FEB7-4D62-BD8F-1D6E5B07DA85}" type="presOf" srcId="{9BAA21A3-7B04-4415-BF37-D715E718BDDD}" destId="{F00A3AE9-3B2D-447A-9CFC-F2C1EF2EDC43}" srcOrd="0" destOrd="0" presId="urn:microsoft.com/office/officeart/2005/8/layout/process1"/>
    <dgm:cxn modelId="{BBA3CB5F-AADA-4C55-8E09-2024F7B79770}" type="presParOf" srcId="{F22C85A5-D7B0-419E-B106-FCA03E6D866F}" destId="{0BB5FC0A-572C-4A2E-8203-8912A44AC6CB}" srcOrd="0" destOrd="0" presId="urn:microsoft.com/office/officeart/2005/8/layout/process1"/>
    <dgm:cxn modelId="{1E475F83-B7EA-4205-B4CF-DF1508C1CAE0}" type="presParOf" srcId="{F22C85A5-D7B0-419E-B106-FCA03E6D866F}" destId="{69C55C28-5F13-4947-AA1D-2B4410142044}" srcOrd="1" destOrd="0" presId="urn:microsoft.com/office/officeart/2005/8/layout/process1"/>
    <dgm:cxn modelId="{3C6486A9-027C-4511-AA31-09DBB43CFDED}" type="presParOf" srcId="{69C55C28-5F13-4947-AA1D-2B4410142044}" destId="{7350EA97-E2F6-4983-80F3-5E0EE287C32D}" srcOrd="0" destOrd="0" presId="urn:microsoft.com/office/officeart/2005/8/layout/process1"/>
    <dgm:cxn modelId="{CF696FB6-CAEF-434D-8CBA-35A1A1F7A41D}" type="presParOf" srcId="{F22C85A5-D7B0-419E-B106-FCA03E6D866F}" destId="{B49E1BBF-4E25-4457-9624-46F3870EB99F}" srcOrd="2" destOrd="0" presId="urn:microsoft.com/office/officeart/2005/8/layout/process1"/>
    <dgm:cxn modelId="{2060872D-7157-4DD2-B92D-61EA3BD8141A}" type="presParOf" srcId="{F22C85A5-D7B0-419E-B106-FCA03E6D866F}" destId="{A9C4F534-FEC2-411F-A688-DB329104BE72}" srcOrd="3" destOrd="0" presId="urn:microsoft.com/office/officeart/2005/8/layout/process1"/>
    <dgm:cxn modelId="{9DCFDFB9-EEB8-4942-88E5-24D7FBB64BC6}" type="presParOf" srcId="{A9C4F534-FEC2-411F-A688-DB329104BE72}" destId="{45993B0D-94EA-4167-B6DC-4C4B67A465B2}" srcOrd="0" destOrd="0" presId="urn:microsoft.com/office/officeart/2005/8/layout/process1"/>
    <dgm:cxn modelId="{05706AB7-0984-4C3C-8493-B9232F456D21}" type="presParOf" srcId="{F22C85A5-D7B0-419E-B106-FCA03E6D866F}" destId="{F00A3AE9-3B2D-447A-9CFC-F2C1EF2EDC4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82099F-A142-480B-830F-D6D8C8F5FD68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49E40DFA-02B0-404D-9ED4-C881020B9540}">
      <dgm:prSet phldrT="[Text]"/>
      <dgm:spPr/>
      <dgm:t>
        <a:bodyPr/>
        <a:lstStyle/>
        <a:p>
          <a:r>
            <a:rPr lang="en-US" dirty="0" smtClean="0">
              <a:latin typeface="Century Gothic" panose="020B0502020202020204" pitchFamily="34" charset="0"/>
            </a:rPr>
            <a:t>Product Management</a:t>
          </a:r>
        </a:p>
        <a:p>
          <a:r>
            <a:rPr lang="en-US" dirty="0" smtClean="0">
              <a:latin typeface="Century Gothic" panose="020B0502020202020204" pitchFamily="34" charset="0"/>
            </a:rPr>
            <a:t>&amp; Planning</a:t>
          </a:r>
          <a:endParaRPr lang="en-US" dirty="0">
            <a:latin typeface="Century Gothic" panose="020B0502020202020204" pitchFamily="34" charset="0"/>
          </a:endParaRPr>
        </a:p>
      </dgm:t>
    </dgm:pt>
    <dgm:pt modelId="{B10C93F5-27B4-43EE-B5A8-37C59CFF4A17}" type="parTrans" cxnId="{96CC4513-4A16-4209-8648-BB06D0970EEB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F39EBBE1-910F-4E27-8116-F6A57B4B1A70}" type="sibTrans" cxnId="{96CC4513-4A16-4209-8648-BB06D0970EEB}">
      <dgm:prSet/>
      <dgm:spPr/>
      <dgm:t>
        <a:bodyPr/>
        <a:lstStyle/>
        <a:p>
          <a:endParaRPr lang="en-US" dirty="0">
            <a:latin typeface="Century Gothic" panose="020B0502020202020204" pitchFamily="34" charset="0"/>
          </a:endParaRPr>
        </a:p>
      </dgm:t>
    </dgm:pt>
    <dgm:pt modelId="{67591EF6-ECAA-4AB1-BE9F-43B696B091BB}">
      <dgm:prSet phldrT="[Text]"/>
      <dgm:spPr/>
      <dgm:t>
        <a:bodyPr/>
        <a:lstStyle/>
        <a:p>
          <a:r>
            <a:rPr lang="en-US" dirty="0" smtClean="0">
              <a:latin typeface="Century Gothic" panose="020B0502020202020204" pitchFamily="34" charset="0"/>
            </a:rPr>
            <a:t>Development </a:t>
          </a:r>
          <a:endParaRPr lang="en-US" dirty="0">
            <a:latin typeface="Century Gothic" panose="020B0502020202020204" pitchFamily="34" charset="0"/>
          </a:endParaRPr>
        </a:p>
      </dgm:t>
    </dgm:pt>
    <dgm:pt modelId="{F39BED84-8836-4AAE-932D-3614530A2049}" type="parTrans" cxnId="{C7803A16-B534-4A9B-8065-AEC8D83403B4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FC350A7E-852F-42A1-99CB-527C64FFECA0}" type="sibTrans" cxnId="{C7803A16-B534-4A9B-8065-AEC8D83403B4}">
      <dgm:prSet/>
      <dgm:spPr/>
      <dgm:t>
        <a:bodyPr/>
        <a:lstStyle/>
        <a:p>
          <a:endParaRPr lang="en-US" dirty="0">
            <a:latin typeface="Century Gothic" panose="020B0502020202020204" pitchFamily="34" charset="0"/>
          </a:endParaRPr>
        </a:p>
      </dgm:t>
    </dgm:pt>
    <dgm:pt modelId="{9BAA21A3-7B04-4415-BF37-D715E718BDDD}">
      <dgm:prSet phldrT="[Text]"/>
      <dgm:spPr/>
      <dgm:t>
        <a:bodyPr/>
        <a:lstStyle/>
        <a:p>
          <a:r>
            <a:rPr lang="en-US" dirty="0" smtClean="0">
              <a:latin typeface="Century Gothic" panose="020B0502020202020204" pitchFamily="34" charset="0"/>
            </a:rPr>
            <a:t>Maintenance</a:t>
          </a:r>
          <a:endParaRPr lang="en-US" dirty="0">
            <a:latin typeface="Century Gothic" panose="020B0502020202020204" pitchFamily="34" charset="0"/>
          </a:endParaRPr>
        </a:p>
      </dgm:t>
    </dgm:pt>
    <dgm:pt modelId="{32D6089F-C801-4F7F-B054-7A412978A3CF}" type="parTrans" cxnId="{CA822A02-4BF9-4B20-BE72-F6613B917D48}">
      <dgm:prSet/>
      <dgm:spPr/>
      <dgm:t>
        <a:bodyPr/>
        <a:lstStyle/>
        <a:p>
          <a:endParaRPr lang="en-US"/>
        </a:p>
      </dgm:t>
    </dgm:pt>
    <dgm:pt modelId="{3BBE799F-B144-4526-9A8A-5721DC26D148}" type="sibTrans" cxnId="{CA822A02-4BF9-4B20-BE72-F6613B917D48}">
      <dgm:prSet/>
      <dgm:spPr/>
      <dgm:t>
        <a:bodyPr/>
        <a:lstStyle/>
        <a:p>
          <a:endParaRPr lang="en-US" dirty="0"/>
        </a:p>
      </dgm:t>
    </dgm:pt>
    <dgm:pt modelId="{F22C85A5-D7B0-419E-B106-FCA03E6D866F}" type="pres">
      <dgm:prSet presAssocID="{F682099F-A142-480B-830F-D6D8C8F5FD68}" presName="Name0" presStyleCnt="0">
        <dgm:presLayoutVars>
          <dgm:dir/>
          <dgm:resizeHandles val="exact"/>
        </dgm:presLayoutVars>
      </dgm:prSet>
      <dgm:spPr/>
    </dgm:pt>
    <dgm:pt modelId="{0BB5FC0A-572C-4A2E-8203-8912A44AC6CB}" type="pres">
      <dgm:prSet presAssocID="{49E40DFA-02B0-404D-9ED4-C881020B954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9C55C28-5F13-4947-AA1D-2B4410142044}" type="pres">
      <dgm:prSet presAssocID="{F39EBBE1-910F-4E27-8116-F6A57B4B1A70}" presName="sibTrans" presStyleLbl="sibTrans2D1" presStyleIdx="0" presStyleCnt="2"/>
      <dgm:spPr/>
      <dgm:t>
        <a:bodyPr/>
        <a:lstStyle/>
        <a:p>
          <a:endParaRPr lang="en-IN"/>
        </a:p>
      </dgm:t>
    </dgm:pt>
    <dgm:pt modelId="{7350EA97-E2F6-4983-80F3-5E0EE287C32D}" type="pres">
      <dgm:prSet presAssocID="{F39EBBE1-910F-4E27-8116-F6A57B4B1A70}" presName="connectorText" presStyleLbl="sibTrans2D1" presStyleIdx="0" presStyleCnt="2"/>
      <dgm:spPr/>
      <dgm:t>
        <a:bodyPr/>
        <a:lstStyle/>
        <a:p>
          <a:endParaRPr lang="en-IN"/>
        </a:p>
      </dgm:t>
    </dgm:pt>
    <dgm:pt modelId="{B49E1BBF-4E25-4457-9624-46F3870EB99F}" type="pres">
      <dgm:prSet presAssocID="{67591EF6-ECAA-4AB1-BE9F-43B696B091B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9C4F534-FEC2-411F-A688-DB329104BE72}" type="pres">
      <dgm:prSet presAssocID="{FC350A7E-852F-42A1-99CB-527C64FFECA0}" presName="sibTrans" presStyleLbl="sibTrans2D1" presStyleIdx="1" presStyleCnt="2"/>
      <dgm:spPr/>
      <dgm:t>
        <a:bodyPr/>
        <a:lstStyle/>
        <a:p>
          <a:endParaRPr lang="en-IN"/>
        </a:p>
      </dgm:t>
    </dgm:pt>
    <dgm:pt modelId="{45993B0D-94EA-4167-B6DC-4C4B67A465B2}" type="pres">
      <dgm:prSet presAssocID="{FC350A7E-852F-42A1-99CB-527C64FFECA0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F00A3AE9-3B2D-447A-9CFC-F2C1EF2EDC43}" type="pres">
      <dgm:prSet presAssocID="{9BAA21A3-7B04-4415-BF37-D715E718BDD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1D0DF96-D9AB-4DEA-ABF2-15BDD5A990E3}" type="presOf" srcId="{9BAA21A3-7B04-4415-BF37-D715E718BDDD}" destId="{F00A3AE9-3B2D-447A-9CFC-F2C1EF2EDC43}" srcOrd="0" destOrd="0" presId="urn:microsoft.com/office/officeart/2005/8/layout/process1"/>
    <dgm:cxn modelId="{96CC4513-4A16-4209-8648-BB06D0970EEB}" srcId="{F682099F-A142-480B-830F-D6D8C8F5FD68}" destId="{49E40DFA-02B0-404D-9ED4-C881020B9540}" srcOrd="0" destOrd="0" parTransId="{B10C93F5-27B4-43EE-B5A8-37C59CFF4A17}" sibTransId="{F39EBBE1-910F-4E27-8116-F6A57B4B1A70}"/>
    <dgm:cxn modelId="{CA822A02-4BF9-4B20-BE72-F6613B917D48}" srcId="{F682099F-A142-480B-830F-D6D8C8F5FD68}" destId="{9BAA21A3-7B04-4415-BF37-D715E718BDDD}" srcOrd="2" destOrd="0" parTransId="{32D6089F-C801-4F7F-B054-7A412978A3CF}" sibTransId="{3BBE799F-B144-4526-9A8A-5721DC26D148}"/>
    <dgm:cxn modelId="{4E057EC6-A137-48FF-9A0B-8C0B44EF5E18}" type="presOf" srcId="{67591EF6-ECAA-4AB1-BE9F-43B696B091BB}" destId="{B49E1BBF-4E25-4457-9624-46F3870EB99F}" srcOrd="0" destOrd="0" presId="urn:microsoft.com/office/officeart/2005/8/layout/process1"/>
    <dgm:cxn modelId="{C7803A16-B534-4A9B-8065-AEC8D83403B4}" srcId="{F682099F-A142-480B-830F-D6D8C8F5FD68}" destId="{67591EF6-ECAA-4AB1-BE9F-43B696B091BB}" srcOrd="1" destOrd="0" parTransId="{F39BED84-8836-4AAE-932D-3614530A2049}" sibTransId="{FC350A7E-852F-42A1-99CB-527C64FFECA0}"/>
    <dgm:cxn modelId="{15DE7D5A-DC33-4812-8704-80C26F10779E}" type="presOf" srcId="{F39EBBE1-910F-4E27-8116-F6A57B4B1A70}" destId="{69C55C28-5F13-4947-AA1D-2B4410142044}" srcOrd="0" destOrd="0" presId="urn:microsoft.com/office/officeart/2005/8/layout/process1"/>
    <dgm:cxn modelId="{75AA6FD5-81B5-42B7-937D-FD9755E9A29C}" type="presOf" srcId="{F682099F-A142-480B-830F-D6D8C8F5FD68}" destId="{F22C85A5-D7B0-419E-B106-FCA03E6D866F}" srcOrd="0" destOrd="0" presId="urn:microsoft.com/office/officeart/2005/8/layout/process1"/>
    <dgm:cxn modelId="{2A6399FA-184F-4A3F-870B-24CEF7CE6DB7}" type="presOf" srcId="{FC350A7E-852F-42A1-99CB-527C64FFECA0}" destId="{45993B0D-94EA-4167-B6DC-4C4B67A465B2}" srcOrd="1" destOrd="0" presId="urn:microsoft.com/office/officeart/2005/8/layout/process1"/>
    <dgm:cxn modelId="{F7377D7E-E87E-4283-9A0E-C5A95FD00543}" type="presOf" srcId="{FC350A7E-852F-42A1-99CB-527C64FFECA0}" destId="{A9C4F534-FEC2-411F-A688-DB329104BE72}" srcOrd="0" destOrd="0" presId="urn:microsoft.com/office/officeart/2005/8/layout/process1"/>
    <dgm:cxn modelId="{30FD538B-241D-4C25-9D0C-7FC8818485C7}" type="presOf" srcId="{F39EBBE1-910F-4E27-8116-F6A57B4B1A70}" destId="{7350EA97-E2F6-4983-80F3-5E0EE287C32D}" srcOrd="1" destOrd="0" presId="urn:microsoft.com/office/officeart/2005/8/layout/process1"/>
    <dgm:cxn modelId="{709A25EF-957A-496E-A6BB-09AAABB784BC}" type="presOf" srcId="{49E40DFA-02B0-404D-9ED4-C881020B9540}" destId="{0BB5FC0A-572C-4A2E-8203-8912A44AC6CB}" srcOrd="0" destOrd="0" presId="urn:microsoft.com/office/officeart/2005/8/layout/process1"/>
    <dgm:cxn modelId="{E28B6BF0-55FF-4778-8D27-B3D7EA2ED21A}" type="presParOf" srcId="{F22C85A5-D7B0-419E-B106-FCA03E6D866F}" destId="{0BB5FC0A-572C-4A2E-8203-8912A44AC6CB}" srcOrd="0" destOrd="0" presId="urn:microsoft.com/office/officeart/2005/8/layout/process1"/>
    <dgm:cxn modelId="{EAE45A6F-D1F8-401E-8632-55BD55380D11}" type="presParOf" srcId="{F22C85A5-D7B0-419E-B106-FCA03E6D866F}" destId="{69C55C28-5F13-4947-AA1D-2B4410142044}" srcOrd="1" destOrd="0" presId="urn:microsoft.com/office/officeart/2005/8/layout/process1"/>
    <dgm:cxn modelId="{62F4A082-EDEC-4430-8977-584C593161D4}" type="presParOf" srcId="{69C55C28-5F13-4947-AA1D-2B4410142044}" destId="{7350EA97-E2F6-4983-80F3-5E0EE287C32D}" srcOrd="0" destOrd="0" presId="urn:microsoft.com/office/officeart/2005/8/layout/process1"/>
    <dgm:cxn modelId="{F69F4115-3C1B-453D-B7AA-5B20BCCAF2C1}" type="presParOf" srcId="{F22C85A5-D7B0-419E-B106-FCA03E6D866F}" destId="{B49E1BBF-4E25-4457-9624-46F3870EB99F}" srcOrd="2" destOrd="0" presId="urn:microsoft.com/office/officeart/2005/8/layout/process1"/>
    <dgm:cxn modelId="{B5A8B7B8-F4C4-4DDB-A541-84B3C4EED8F9}" type="presParOf" srcId="{F22C85A5-D7B0-419E-B106-FCA03E6D866F}" destId="{A9C4F534-FEC2-411F-A688-DB329104BE72}" srcOrd="3" destOrd="0" presId="urn:microsoft.com/office/officeart/2005/8/layout/process1"/>
    <dgm:cxn modelId="{637CC4AB-837A-45BA-A2DB-DCEA5AA24DED}" type="presParOf" srcId="{A9C4F534-FEC2-411F-A688-DB329104BE72}" destId="{45993B0D-94EA-4167-B6DC-4C4B67A465B2}" srcOrd="0" destOrd="0" presId="urn:microsoft.com/office/officeart/2005/8/layout/process1"/>
    <dgm:cxn modelId="{9BAF1AFB-4FCE-4F40-9A20-3D2C7EDD6223}" type="presParOf" srcId="{F22C85A5-D7B0-419E-B106-FCA03E6D866F}" destId="{F00A3AE9-3B2D-447A-9CFC-F2C1EF2EDC4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5FC0A-572C-4A2E-8203-8912A44AC6CB}">
      <dsp:nvSpPr>
        <dsp:cNvPr id="0" name=""/>
        <dsp:cNvSpPr/>
      </dsp:nvSpPr>
      <dsp:spPr>
        <a:xfrm>
          <a:off x="10251" y="0"/>
          <a:ext cx="3063965" cy="5332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entury Gothic" panose="020B0502020202020204" pitchFamily="34" charset="0"/>
            </a:rPr>
            <a:t>Product Management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entury Gothic" panose="020B0502020202020204" pitchFamily="34" charset="0"/>
            </a:rPr>
            <a:t>&amp; Planning</a:t>
          </a:r>
          <a:endParaRPr lang="en-US" sz="1200" kern="1200" dirty="0">
            <a:latin typeface="Century Gothic" panose="020B0502020202020204" pitchFamily="34" charset="0"/>
          </a:endParaRPr>
        </a:p>
      </dsp:txBody>
      <dsp:txXfrm>
        <a:off x="25869" y="15618"/>
        <a:ext cx="3032729" cy="502015"/>
      </dsp:txXfrm>
    </dsp:sp>
    <dsp:sp modelId="{69C55C28-5F13-4947-AA1D-2B4410142044}">
      <dsp:nvSpPr>
        <dsp:cNvPr id="0" name=""/>
        <dsp:cNvSpPr/>
      </dsp:nvSpPr>
      <dsp:spPr>
        <a:xfrm>
          <a:off x="3380612" y="0"/>
          <a:ext cx="649560" cy="533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>
            <a:latin typeface="Century Gothic" panose="020B0502020202020204" pitchFamily="34" charset="0"/>
          </a:endParaRPr>
        </a:p>
      </dsp:txBody>
      <dsp:txXfrm>
        <a:off x="3380612" y="106650"/>
        <a:ext cx="489585" cy="319951"/>
      </dsp:txXfrm>
    </dsp:sp>
    <dsp:sp modelId="{B49E1BBF-4E25-4457-9624-46F3870EB99F}">
      <dsp:nvSpPr>
        <dsp:cNvPr id="0" name=""/>
        <dsp:cNvSpPr/>
      </dsp:nvSpPr>
      <dsp:spPr>
        <a:xfrm>
          <a:off x="4299802" y="0"/>
          <a:ext cx="3063965" cy="5332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entury Gothic" panose="020B0502020202020204" pitchFamily="34" charset="0"/>
            </a:rPr>
            <a:t>Development </a:t>
          </a:r>
          <a:endParaRPr lang="en-US" sz="1200" kern="1200" dirty="0">
            <a:latin typeface="Century Gothic" panose="020B0502020202020204" pitchFamily="34" charset="0"/>
          </a:endParaRPr>
        </a:p>
      </dsp:txBody>
      <dsp:txXfrm>
        <a:off x="4315420" y="15618"/>
        <a:ext cx="3032729" cy="502015"/>
      </dsp:txXfrm>
    </dsp:sp>
    <dsp:sp modelId="{A9C4F534-FEC2-411F-A688-DB329104BE72}">
      <dsp:nvSpPr>
        <dsp:cNvPr id="0" name=""/>
        <dsp:cNvSpPr/>
      </dsp:nvSpPr>
      <dsp:spPr>
        <a:xfrm>
          <a:off x="7670164" y="0"/>
          <a:ext cx="649560" cy="533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>
            <a:latin typeface="Century Gothic" panose="020B0502020202020204" pitchFamily="34" charset="0"/>
          </a:endParaRPr>
        </a:p>
      </dsp:txBody>
      <dsp:txXfrm>
        <a:off x="7670164" y="106650"/>
        <a:ext cx="489585" cy="319951"/>
      </dsp:txXfrm>
    </dsp:sp>
    <dsp:sp modelId="{F00A3AE9-3B2D-447A-9CFC-F2C1EF2EDC43}">
      <dsp:nvSpPr>
        <dsp:cNvPr id="0" name=""/>
        <dsp:cNvSpPr/>
      </dsp:nvSpPr>
      <dsp:spPr>
        <a:xfrm>
          <a:off x="8589353" y="0"/>
          <a:ext cx="3063965" cy="5332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entury Gothic" panose="020B0502020202020204" pitchFamily="34" charset="0"/>
            </a:rPr>
            <a:t>Maintenance</a:t>
          </a:r>
          <a:endParaRPr lang="en-US" sz="1200" kern="1200" dirty="0">
            <a:latin typeface="Century Gothic" panose="020B0502020202020204" pitchFamily="34" charset="0"/>
          </a:endParaRPr>
        </a:p>
      </dsp:txBody>
      <dsp:txXfrm>
        <a:off x="8604971" y="15618"/>
        <a:ext cx="3032729" cy="5020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5FC0A-572C-4A2E-8203-8912A44AC6CB}">
      <dsp:nvSpPr>
        <dsp:cNvPr id="0" name=""/>
        <dsp:cNvSpPr/>
      </dsp:nvSpPr>
      <dsp:spPr>
        <a:xfrm>
          <a:off x="10251" y="0"/>
          <a:ext cx="3063965" cy="5332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entury Gothic" panose="020B0502020202020204" pitchFamily="34" charset="0"/>
            </a:rPr>
            <a:t>Product Management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entury Gothic" panose="020B0502020202020204" pitchFamily="34" charset="0"/>
            </a:rPr>
            <a:t>&amp; Planning</a:t>
          </a:r>
          <a:endParaRPr lang="en-US" sz="1200" kern="1200" dirty="0">
            <a:latin typeface="Century Gothic" panose="020B0502020202020204" pitchFamily="34" charset="0"/>
          </a:endParaRPr>
        </a:p>
      </dsp:txBody>
      <dsp:txXfrm>
        <a:off x="25869" y="15618"/>
        <a:ext cx="3032729" cy="502015"/>
      </dsp:txXfrm>
    </dsp:sp>
    <dsp:sp modelId="{69C55C28-5F13-4947-AA1D-2B4410142044}">
      <dsp:nvSpPr>
        <dsp:cNvPr id="0" name=""/>
        <dsp:cNvSpPr/>
      </dsp:nvSpPr>
      <dsp:spPr>
        <a:xfrm>
          <a:off x="3380612" y="0"/>
          <a:ext cx="649560" cy="533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>
            <a:latin typeface="Century Gothic" panose="020B0502020202020204" pitchFamily="34" charset="0"/>
          </a:endParaRPr>
        </a:p>
      </dsp:txBody>
      <dsp:txXfrm>
        <a:off x="3380612" y="106650"/>
        <a:ext cx="489585" cy="319951"/>
      </dsp:txXfrm>
    </dsp:sp>
    <dsp:sp modelId="{B49E1BBF-4E25-4457-9624-46F3870EB99F}">
      <dsp:nvSpPr>
        <dsp:cNvPr id="0" name=""/>
        <dsp:cNvSpPr/>
      </dsp:nvSpPr>
      <dsp:spPr>
        <a:xfrm>
          <a:off x="4299802" y="0"/>
          <a:ext cx="3063965" cy="5332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entury Gothic" panose="020B0502020202020204" pitchFamily="34" charset="0"/>
            </a:rPr>
            <a:t>Development </a:t>
          </a:r>
          <a:endParaRPr lang="en-US" sz="1200" kern="1200" dirty="0">
            <a:latin typeface="Century Gothic" panose="020B0502020202020204" pitchFamily="34" charset="0"/>
          </a:endParaRPr>
        </a:p>
      </dsp:txBody>
      <dsp:txXfrm>
        <a:off x="4315420" y="15618"/>
        <a:ext cx="3032729" cy="502015"/>
      </dsp:txXfrm>
    </dsp:sp>
    <dsp:sp modelId="{A9C4F534-FEC2-411F-A688-DB329104BE72}">
      <dsp:nvSpPr>
        <dsp:cNvPr id="0" name=""/>
        <dsp:cNvSpPr/>
      </dsp:nvSpPr>
      <dsp:spPr>
        <a:xfrm>
          <a:off x="7670164" y="0"/>
          <a:ext cx="649560" cy="533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>
            <a:latin typeface="Century Gothic" panose="020B0502020202020204" pitchFamily="34" charset="0"/>
          </a:endParaRPr>
        </a:p>
      </dsp:txBody>
      <dsp:txXfrm>
        <a:off x="7670164" y="106650"/>
        <a:ext cx="489585" cy="319951"/>
      </dsp:txXfrm>
    </dsp:sp>
    <dsp:sp modelId="{F00A3AE9-3B2D-447A-9CFC-F2C1EF2EDC43}">
      <dsp:nvSpPr>
        <dsp:cNvPr id="0" name=""/>
        <dsp:cNvSpPr/>
      </dsp:nvSpPr>
      <dsp:spPr>
        <a:xfrm>
          <a:off x="8589353" y="0"/>
          <a:ext cx="3063965" cy="5332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entury Gothic" panose="020B0502020202020204" pitchFamily="34" charset="0"/>
            </a:rPr>
            <a:t>Maintenance</a:t>
          </a:r>
          <a:endParaRPr lang="en-US" sz="1200" kern="1200" dirty="0">
            <a:latin typeface="Century Gothic" panose="020B0502020202020204" pitchFamily="34" charset="0"/>
          </a:endParaRPr>
        </a:p>
      </dsp:txBody>
      <dsp:txXfrm>
        <a:off x="8604971" y="15618"/>
        <a:ext cx="3032729" cy="502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A4493-F2C3-4AAE-916F-4C1476C7144E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8490A-987C-4137-88FE-3F84E8FB5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378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C0EED0-DE11-4DBE-B00D-C5D35ABFD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5206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978B8-FBA8-4339-8EF9-7F668B37C861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C441-7549-46B0-8F25-F9B6AFDC5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61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978B8-FBA8-4339-8EF9-7F668B37C861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C441-7549-46B0-8F25-F9B6AFDC5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20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978B8-FBA8-4339-8EF9-7F668B37C861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C441-7549-46B0-8F25-F9B6AFDC5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253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038" y="1005840"/>
            <a:ext cx="11591925" cy="54005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E1C64C-5DF2-42E5-8939-1DF760BF3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35321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978B8-FBA8-4339-8EF9-7F668B37C861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C441-7549-46B0-8F25-F9B6AFDC5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33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978B8-FBA8-4339-8EF9-7F668B37C861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C441-7549-46B0-8F25-F9B6AFDC5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42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978B8-FBA8-4339-8EF9-7F668B37C861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C441-7549-46B0-8F25-F9B6AFDC5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10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978B8-FBA8-4339-8EF9-7F668B37C861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C441-7549-46B0-8F25-F9B6AFDC5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39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978B8-FBA8-4339-8EF9-7F668B37C861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C441-7549-46B0-8F25-F9B6AFDC5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16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978B8-FBA8-4339-8EF9-7F668B37C861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C441-7549-46B0-8F25-F9B6AFDC5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1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978B8-FBA8-4339-8EF9-7F668B37C861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C441-7549-46B0-8F25-F9B6AFDC5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66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978B8-FBA8-4339-8EF9-7F668B37C861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C441-7549-46B0-8F25-F9B6AFDC5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61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978B8-FBA8-4339-8EF9-7F668B37C861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2C441-7549-46B0-8F25-F9B6AFDC5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52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4.png"/><Relationship Id="rId15" Type="http://schemas.microsoft.com/office/2007/relationships/hdphoto" Target="../media/hdphoto1.wdp"/><Relationship Id="rId10" Type="http://schemas.openxmlformats.org/officeDocument/2006/relationships/diagramLayout" Target="../diagrams/layout1.xml"/><Relationship Id="rId4" Type="http://schemas.openxmlformats.org/officeDocument/2006/relationships/image" Target="../media/image3.png"/><Relationship Id="rId9" Type="http://schemas.openxmlformats.org/officeDocument/2006/relationships/diagramData" Target="../diagrams/data1.xml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diagramLayout" Target="../diagrams/layout2.xml"/><Relationship Id="rId12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openxmlformats.org/officeDocument/2006/relationships/image" Target="../media/image8.png"/><Relationship Id="rId5" Type="http://schemas.openxmlformats.org/officeDocument/2006/relationships/image" Target="../media/image7.png"/><Relationship Id="rId15" Type="http://schemas.openxmlformats.org/officeDocument/2006/relationships/image" Target="../media/image11.png"/><Relationship Id="rId10" Type="http://schemas.microsoft.com/office/2007/relationships/diagramDrawing" Target="../diagrams/drawing2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2.xml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9.jpeg"/><Relationship Id="rId12" Type="http://schemas.openxmlformats.org/officeDocument/2006/relationships/image" Target="../media/image1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15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jp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11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2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692" y="1531345"/>
            <a:ext cx="449488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Overall Process</a:t>
            </a:r>
          </a:p>
          <a:p>
            <a:endParaRPr lang="en-US" sz="1100" dirty="0"/>
          </a:p>
          <a:p>
            <a:r>
              <a:rPr lang="en-US" sz="1100" dirty="0" smtClean="0"/>
              <a:t>Design Thinking</a:t>
            </a:r>
          </a:p>
          <a:p>
            <a:r>
              <a:rPr lang="en-IN" sz="1100" dirty="0" smtClean="0">
                <a:effectLst/>
              </a:rPr>
              <a:t>Usability Engineering</a:t>
            </a:r>
          </a:p>
          <a:p>
            <a:r>
              <a:rPr lang="en-IN" sz="1100" dirty="0" smtClean="0">
                <a:effectLst/>
              </a:rPr>
              <a:t>Monolithic to </a:t>
            </a:r>
            <a:r>
              <a:rPr lang="en-IN" sz="1100" dirty="0" err="1" smtClean="0">
                <a:effectLst/>
              </a:rPr>
              <a:t>microservices</a:t>
            </a:r>
            <a:r>
              <a:rPr lang="en-IN" sz="1100" dirty="0" smtClean="0">
                <a:effectLst/>
              </a:rPr>
              <a:t> conversion</a:t>
            </a:r>
          </a:p>
          <a:p>
            <a:r>
              <a:rPr lang="en-IN" sz="1100" dirty="0" err="1" smtClean="0">
                <a:effectLst/>
              </a:rPr>
              <a:t>DevSecOps</a:t>
            </a:r>
            <a:r>
              <a:rPr lang="en-IN" sz="1100" dirty="0" smtClean="0">
                <a:effectLst/>
              </a:rPr>
              <a:t> &amp; AIOPS</a:t>
            </a:r>
          </a:p>
          <a:p>
            <a:r>
              <a:rPr lang="en-IN" sz="1100" dirty="0" smtClean="0">
                <a:effectLst/>
              </a:rPr>
              <a:t>Document as code</a:t>
            </a:r>
          </a:p>
          <a:p>
            <a:endParaRPr lang="en-US" sz="11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Scope n Deliver </a:t>
            </a:r>
          </a:p>
          <a:p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Bug fix</a:t>
            </a:r>
          </a:p>
          <a:p>
            <a:r>
              <a:rPr lang="en-US" sz="11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Rolleback</a:t>
            </a:r>
            <a:endParaRPr lang="en-US" sz="11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Proactive </a:t>
            </a:r>
            <a:r>
              <a:rPr lang="en-US" sz="11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Captureing</a:t>
            </a: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 of issues -- downtime</a:t>
            </a:r>
          </a:p>
          <a:p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2658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="" xmlns:a16="http://schemas.microsoft.com/office/drawing/2014/main" id="{886DC8D2-1E1A-644A-A311-4876E94C0558}"/>
              </a:ext>
            </a:extLst>
          </p:cNvPr>
          <p:cNvSpPr/>
          <p:nvPr/>
        </p:nvSpPr>
        <p:spPr>
          <a:xfrm>
            <a:off x="4984156" y="1248229"/>
            <a:ext cx="2461674" cy="292100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85819" y="1541466"/>
            <a:ext cx="9035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Monitoring &amp; Performance Management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="" xmlns:a16="http://schemas.microsoft.com/office/drawing/2014/main" id="{886DC8D2-1E1A-644A-A311-4876E94C0558}"/>
              </a:ext>
            </a:extLst>
          </p:cNvPr>
          <p:cNvSpPr/>
          <p:nvPr/>
        </p:nvSpPr>
        <p:spPr>
          <a:xfrm>
            <a:off x="5055454" y="1377716"/>
            <a:ext cx="2284782" cy="81245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0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0080" y="3243326"/>
            <a:ext cx="45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AI</a:t>
            </a:r>
            <a:endParaRPr lang="en-US" sz="2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="" xmlns:a16="http://schemas.microsoft.com/office/drawing/2014/main" id="{886DC8D2-1E1A-644A-A311-4876E94C0558}"/>
              </a:ext>
            </a:extLst>
          </p:cNvPr>
          <p:cNvSpPr/>
          <p:nvPr/>
        </p:nvSpPr>
        <p:spPr>
          <a:xfrm>
            <a:off x="5080348" y="2287847"/>
            <a:ext cx="1108986" cy="52537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  <a:cs typeface="Arial"/>
              </a:rPr>
              <a:t>Auto Remediation</a:t>
            </a:r>
            <a:endParaRPr lang="en-US" sz="10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="" xmlns:a16="http://schemas.microsoft.com/office/drawing/2014/main" id="{886DC8D2-1E1A-644A-A311-4876E94C0558}"/>
              </a:ext>
            </a:extLst>
          </p:cNvPr>
          <p:cNvSpPr/>
          <p:nvPr/>
        </p:nvSpPr>
        <p:spPr>
          <a:xfrm>
            <a:off x="6327997" y="2322286"/>
            <a:ext cx="1012240" cy="49341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cs typeface="Arial"/>
              </a:rPr>
              <a:t>Log Aggregation &amp; Analytics</a:t>
            </a:r>
            <a:endParaRPr lang="en-US" sz="10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="" xmlns:a16="http://schemas.microsoft.com/office/drawing/2014/main" id="{886DC8D2-1E1A-644A-A311-4876E94C0558}"/>
              </a:ext>
            </a:extLst>
          </p:cNvPr>
          <p:cNvSpPr/>
          <p:nvPr/>
        </p:nvSpPr>
        <p:spPr>
          <a:xfrm>
            <a:off x="5658899" y="3066472"/>
            <a:ext cx="1630498" cy="83099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cs typeface="Arial"/>
              </a:rPr>
              <a:t>Route </a:t>
            </a:r>
            <a:r>
              <a:rPr lang="en-US" sz="1000" dirty="0">
                <a:solidFill>
                  <a:schemeClr val="tx1"/>
                </a:solidFill>
                <a:cs typeface="Arial"/>
              </a:rPr>
              <a:t>Cause Detection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cs typeface="Arial"/>
              </a:rPr>
              <a:t>User Data Analysis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cs typeface="Arial"/>
              </a:rPr>
              <a:t>Insights And Actions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cs typeface="Arial"/>
              </a:rPr>
              <a:t>Metrics </a:t>
            </a:r>
            <a:r>
              <a:rPr lang="en-US" sz="1000" dirty="0">
                <a:solidFill>
                  <a:schemeClr val="tx1"/>
                </a:solidFill>
                <a:cs typeface="Arial"/>
              </a:rPr>
              <a:t>Dashboard</a:t>
            </a:r>
            <a:endParaRPr lang="en-IN" sz="10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="" xmlns:a16="http://schemas.microsoft.com/office/drawing/2014/main" id="{886DC8D2-1E1A-644A-A311-4876E94C0558}"/>
              </a:ext>
            </a:extLst>
          </p:cNvPr>
          <p:cNvSpPr/>
          <p:nvPr/>
        </p:nvSpPr>
        <p:spPr>
          <a:xfrm>
            <a:off x="5072263" y="2910895"/>
            <a:ext cx="2267973" cy="112652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026" name="Picture 2" descr="Appdynamics Log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149" y="1462404"/>
            <a:ext cx="847338" cy="69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91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B3C34C-05C9-4302-8191-7EC19AE5A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79" y="-113126"/>
            <a:ext cx="10515600" cy="1325563"/>
          </a:xfrm>
        </p:spPr>
        <p:txBody>
          <a:bodyPr/>
          <a:lstStyle/>
          <a:p>
            <a:r>
              <a:rPr lang="en-US" dirty="0"/>
              <a:t>Hexaware’s Product Development Approach</a:t>
            </a:r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xmlns="" id="{7DAA5FD4-5ED6-4C3D-A6C0-BAB97C1900BF}"/>
              </a:ext>
            </a:extLst>
          </p:cNvPr>
          <p:cNvSpPr/>
          <p:nvPr/>
        </p:nvSpPr>
        <p:spPr>
          <a:xfrm>
            <a:off x="317879" y="1491063"/>
            <a:ext cx="11663570" cy="423856"/>
          </a:xfrm>
          <a:prstGeom prst="round2Same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Systems of Engagement (omni-channel engagement) | Experience Design | Business process services (API, Microservices)ad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63AD4B19-5ADF-4BCC-AD87-B8014CF49EA1}"/>
              </a:ext>
            </a:extLst>
          </p:cNvPr>
          <p:cNvSpPr/>
          <p:nvPr/>
        </p:nvSpPr>
        <p:spPr>
          <a:xfrm>
            <a:off x="322104" y="1982236"/>
            <a:ext cx="282734" cy="3493036"/>
          </a:xfrm>
          <a:prstGeom prst="roundRect">
            <a:avLst>
              <a:gd name="adj" fmla="val 5355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BFS Domain Expertise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xmlns="" id="{123E7B00-0D92-4AF5-AE15-8BFE05019767}"/>
              </a:ext>
            </a:extLst>
          </p:cNvPr>
          <p:cNvSpPr/>
          <p:nvPr/>
        </p:nvSpPr>
        <p:spPr>
          <a:xfrm>
            <a:off x="684054" y="1982236"/>
            <a:ext cx="282734" cy="3493036"/>
          </a:xfrm>
          <a:prstGeom prst="roundRect">
            <a:avLst>
              <a:gd name="adj" fmla="val 5355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Technology Accelerators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xmlns="" id="{06C5A7AE-6717-4A4B-9F36-EC372A1799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1" t="9540" r="18046" b="9218"/>
          <a:stretch/>
        </p:blipFill>
        <p:spPr>
          <a:xfrm>
            <a:off x="1176403" y="2144214"/>
            <a:ext cx="698372" cy="6210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F5D099B-A236-4BE6-8F4F-A6C75978ECF0}"/>
              </a:ext>
            </a:extLst>
          </p:cNvPr>
          <p:cNvSpPr txBox="1"/>
          <p:nvPr/>
        </p:nvSpPr>
        <p:spPr>
          <a:xfrm>
            <a:off x="1068389" y="2787045"/>
            <a:ext cx="914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Product Ideation</a:t>
            </a:r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xmlns="" id="{48EF94BB-7A0C-4A86-9D77-B42E705A81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51" y="2215615"/>
            <a:ext cx="892872" cy="571430"/>
          </a:xfrm>
          <a:prstGeom prst="rect">
            <a:avLst/>
          </a:prstGeom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xmlns="" id="{DDD76F34-524D-4390-8739-76E848FBCF42}"/>
              </a:ext>
            </a:extLst>
          </p:cNvPr>
          <p:cNvSpPr txBox="1"/>
          <p:nvPr/>
        </p:nvSpPr>
        <p:spPr>
          <a:xfrm>
            <a:off x="2180451" y="2833649"/>
            <a:ext cx="112147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Business Idea to Epics</a:t>
            </a:r>
          </a:p>
        </p:txBody>
      </p:sp>
      <p:sp>
        <p:nvSpPr>
          <p:cNvPr id="6" name="Arrow: Striped Right 5">
            <a:extLst>
              <a:ext uri="{FF2B5EF4-FFF2-40B4-BE49-F238E27FC236}">
                <a16:creationId xmlns:a16="http://schemas.microsoft.com/office/drawing/2014/main" xmlns="" id="{5AC51E61-59D6-4D62-AD24-5EDB9B475250}"/>
              </a:ext>
            </a:extLst>
          </p:cNvPr>
          <p:cNvSpPr/>
          <p:nvPr/>
        </p:nvSpPr>
        <p:spPr>
          <a:xfrm>
            <a:off x="1885291" y="2588041"/>
            <a:ext cx="289949" cy="152400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xmlns="" id="{85D39BBE-D827-459D-8259-D8A6B9AB3A12}"/>
              </a:ext>
            </a:extLst>
          </p:cNvPr>
          <p:cNvSpPr txBox="1"/>
          <p:nvPr/>
        </p:nvSpPr>
        <p:spPr>
          <a:xfrm>
            <a:off x="3570528" y="3359047"/>
            <a:ext cx="763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Product Backlog</a:t>
            </a:r>
          </a:p>
        </p:txBody>
      </p:sp>
      <p:sp>
        <p:nvSpPr>
          <p:cNvPr id="183" name="Arrow: Striped Right 182">
            <a:extLst>
              <a:ext uri="{FF2B5EF4-FFF2-40B4-BE49-F238E27FC236}">
                <a16:creationId xmlns:a16="http://schemas.microsoft.com/office/drawing/2014/main" xmlns="" id="{2600F768-8F41-4E8D-9157-702431D70894}"/>
              </a:ext>
            </a:extLst>
          </p:cNvPr>
          <p:cNvSpPr/>
          <p:nvPr/>
        </p:nvSpPr>
        <p:spPr>
          <a:xfrm>
            <a:off x="3250944" y="2950528"/>
            <a:ext cx="323620" cy="152400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clock, toy&#10;&#10;Description automatically generated">
            <a:extLst>
              <a:ext uri="{FF2B5EF4-FFF2-40B4-BE49-F238E27FC236}">
                <a16:creationId xmlns:a16="http://schemas.microsoft.com/office/drawing/2014/main" xmlns="" id="{2155DB7F-8C8A-4E22-A3AD-24D9A2EE57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" t="4199" r="46815" b="10801"/>
          <a:stretch/>
        </p:blipFill>
        <p:spPr>
          <a:xfrm>
            <a:off x="3666702" y="2750081"/>
            <a:ext cx="568636" cy="622862"/>
          </a:xfrm>
          <a:prstGeom prst="rect">
            <a:avLst/>
          </a:prstGeom>
        </p:spPr>
      </p:pic>
      <p:pic>
        <p:nvPicPr>
          <p:cNvPr id="10" name="Picture 9" descr="A picture containing clock, toy&#10;&#10;Description automatically generated">
            <a:extLst>
              <a:ext uri="{FF2B5EF4-FFF2-40B4-BE49-F238E27FC236}">
                <a16:creationId xmlns:a16="http://schemas.microsoft.com/office/drawing/2014/main" xmlns="" id="{914EFF7A-207F-4363-B41F-0A74081DB48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70" t="18366" r="3460" b="11067"/>
          <a:stretch/>
        </p:blipFill>
        <p:spPr>
          <a:xfrm>
            <a:off x="4836489" y="2857797"/>
            <a:ext cx="286446" cy="553290"/>
          </a:xfrm>
          <a:prstGeom prst="rect">
            <a:avLst/>
          </a:prstGeom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xmlns="" id="{CEADF928-3FF9-4459-934A-6455B48649EA}"/>
              </a:ext>
            </a:extLst>
          </p:cNvPr>
          <p:cNvSpPr txBox="1"/>
          <p:nvPr/>
        </p:nvSpPr>
        <p:spPr>
          <a:xfrm>
            <a:off x="4597789" y="3464896"/>
            <a:ext cx="763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Sprint Backlog</a:t>
            </a:r>
          </a:p>
        </p:txBody>
      </p:sp>
      <p:sp>
        <p:nvSpPr>
          <p:cNvPr id="185" name="Arrow: Striped Right 184">
            <a:extLst>
              <a:ext uri="{FF2B5EF4-FFF2-40B4-BE49-F238E27FC236}">
                <a16:creationId xmlns:a16="http://schemas.microsoft.com/office/drawing/2014/main" xmlns="" id="{A4E052B6-7C0D-4365-85F4-7BE33E222638}"/>
              </a:ext>
            </a:extLst>
          </p:cNvPr>
          <p:cNvSpPr/>
          <p:nvPr/>
        </p:nvSpPr>
        <p:spPr>
          <a:xfrm>
            <a:off x="4330038" y="3168200"/>
            <a:ext cx="323620" cy="152400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0DB92C3-D7D1-4255-915B-55A97F2EC024}"/>
              </a:ext>
            </a:extLst>
          </p:cNvPr>
          <p:cNvSpPr/>
          <p:nvPr/>
        </p:nvSpPr>
        <p:spPr>
          <a:xfrm>
            <a:off x="317879" y="1982236"/>
            <a:ext cx="11663570" cy="34930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6" name="Picture 2">
            <a:extLst>
              <a:ext uri="{FF2B5EF4-FFF2-40B4-BE49-F238E27FC236}">
                <a16:creationId xmlns:a16="http://schemas.microsoft.com/office/drawing/2014/main" xmlns="" id="{6347D6E6-799F-4824-9C8B-AB692633F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106" y="3923065"/>
            <a:ext cx="2063194" cy="98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D43D6D7-7869-46D5-B267-9C0EC5B01F66}"/>
              </a:ext>
            </a:extLst>
          </p:cNvPr>
          <p:cNvSpPr txBox="1"/>
          <p:nvPr/>
        </p:nvSpPr>
        <p:spPr>
          <a:xfrm>
            <a:off x="3399106" y="4908403"/>
            <a:ext cx="2063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DevOps Automation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7D9665F-FBCF-4BD9-82A8-C23F14680AC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6412" t="7931" r="6516" b="12662"/>
          <a:stretch/>
        </p:blipFill>
        <p:spPr>
          <a:xfrm>
            <a:off x="4520617" y="2112935"/>
            <a:ext cx="923558" cy="48063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22C5C86-0238-43E3-BECB-E22DC4711C00}"/>
              </a:ext>
            </a:extLst>
          </p:cNvPr>
          <p:cNvSpPr/>
          <p:nvPr/>
        </p:nvSpPr>
        <p:spPr>
          <a:xfrm>
            <a:off x="4520617" y="2587139"/>
            <a:ext cx="923558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>
              <a:defRPr/>
            </a:pPr>
            <a:r>
              <a:rPr lang="en-US" sz="1400" kern="0" dirty="0">
                <a:solidFill>
                  <a:srgbClr val="000000"/>
                </a:solidFill>
                <a:latin typeface="Century Gothic" panose="020B0502020202020204" pitchFamily="34" charset="0"/>
                <a:ea typeface="ＭＳ Ｐゴシック"/>
              </a:rPr>
              <a:t>Niche Skills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xmlns="" id="{A8FAD00F-A5DA-4F65-BA63-99F4D90623F4}"/>
              </a:ext>
            </a:extLst>
          </p:cNvPr>
          <p:cNvSpPr/>
          <p:nvPr/>
        </p:nvSpPr>
        <p:spPr bwMode="auto">
          <a:xfrm>
            <a:off x="5221925" y="3171279"/>
            <a:ext cx="1338933" cy="184501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F5F"/>
              </a:solidFill>
              <a:effectLst/>
              <a:uLnTx/>
              <a:uFillTx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89" name="Down Arrow 10">
            <a:extLst>
              <a:ext uri="{FF2B5EF4-FFF2-40B4-BE49-F238E27FC236}">
                <a16:creationId xmlns:a16="http://schemas.microsoft.com/office/drawing/2014/main" xmlns="" id="{B6D11E83-6690-41CB-92FB-575F2AF5D0AC}"/>
              </a:ext>
            </a:extLst>
          </p:cNvPr>
          <p:cNvSpPr/>
          <p:nvPr/>
        </p:nvSpPr>
        <p:spPr bwMode="auto">
          <a:xfrm>
            <a:off x="6458440" y="3186616"/>
            <a:ext cx="353929" cy="620644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F5F"/>
              </a:solidFill>
              <a:effectLst/>
              <a:uLnTx/>
              <a:uFillTx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88" name="Block Arc 187">
            <a:extLst>
              <a:ext uri="{FF2B5EF4-FFF2-40B4-BE49-F238E27FC236}">
                <a16:creationId xmlns:a16="http://schemas.microsoft.com/office/drawing/2014/main" xmlns="" id="{21BFDB48-6B6C-41F7-93D2-FF254B108030}"/>
              </a:ext>
            </a:extLst>
          </p:cNvPr>
          <p:cNvSpPr/>
          <p:nvPr/>
        </p:nvSpPr>
        <p:spPr bwMode="auto">
          <a:xfrm>
            <a:off x="5666425" y="2258500"/>
            <a:ext cx="1061789" cy="1097280"/>
          </a:xfrm>
          <a:prstGeom prst="blockArc">
            <a:avLst>
              <a:gd name="adj1" fmla="val 10183327"/>
              <a:gd name="adj2" fmla="val 5429213"/>
              <a:gd name="adj3" fmla="val 16946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F5F"/>
              </a:solidFill>
              <a:effectLst/>
              <a:uLnTx/>
              <a:uFillTx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6431A248-9C4C-49BF-97D0-D4AC6F3D744A}"/>
              </a:ext>
            </a:extLst>
          </p:cNvPr>
          <p:cNvSpPr txBox="1"/>
          <p:nvPr/>
        </p:nvSpPr>
        <p:spPr>
          <a:xfrm>
            <a:off x="5749151" y="2454726"/>
            <a:ext cx="892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/>
              </a:rPr>
              <a:t>1 – 4 Weeks Sprint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xmlns="" id="{A9FD21B8-559D-4F39-A137-8DA2252A2FCC}"/>
              </a:ext>
            </a:extLst>
          </p:cNvPr>
          <p:cNvSpPr txBox="1"/>
          <p:nvPr/>
        </p:nvSpPr>
        <p:spPr>
          <a:xfrm>
            <a:off x="5247113" y="3374259"/>
            <a:ext cx="151118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/>
              </a:defRPr>
            </a:lvl1pPr>
          </a:lstStyle>
          <a:p>
            <a:r>
              <a:rPr lang="en-US" dirty="0"/>
              <a:t>UX Design / Prototypes</a:t>
            </a:r>
          </a:p>
        </p:txBody>
      </p:sp>
      <p:pic>
        <p:nvPicPr>
          <p:cNvPr id="192" name="Picture 191" descr="A picture containing clock, toy&#10;&#10;Description automatically generated">
            <a:extLst>
              <a:ext uri="{FF2B5EF4-FFF2-40B4-BE49-F238E27FC236}">
                <a16:creationId xmlns:a16="http://schemas.microsoft.com/office/drawing/2014/main" xmlns="" id="{69080D9F-71C6-4378-8B41-DA0A935F49A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" t="4199" r="46815" b="10801"/>
          <a:stretch/>
        </p:blipFill>
        <p:spPr>
          <a:xfrm>
            <a:off x="5729748" y="3988190"/>
            <a:ext cx="568636" cy="622862"/>
          </a:xfrm>
          <a:prstGeom prst="rect">
            <a:avLst/>
          </a:prstGeom>
        </p:spPr>
      </p:pic>
      <p:pic>
        <p:nvPicPr>
          <p:cNvPr id="193" name="Picture 192" descr="A picture containing clock, toy&#10;&#10;Description automatically generated">
            <a:extLst>
              <a:ext uri="{FF2B5EF4-FFF2-40B4-BE49-F238E27FC236}">
                <a16:creationId xmlns:a16="http://schemas.microsoft.com/office/drawing/2014/main" xmlns="" id="{DB41E76E-AD63-4F97-A486-ABAE42E343B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70" t="18366" r="3460" b="11067"/>
          <a:stretch/>
        </p:blipFill>
        <p:spPr>
          <a:xfrm>
            <a:off x="6441768" y="3988190"/>
            <a:ext cx="286446" cy="553290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xmlns="" id="{D159FEDE-71A3-4BCB-932F-CF2D7410269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5" t="17299" r="10311" b="14694"/>
          <a:stretch/>
        </p:blipFill>
        <p:spPr>
          <a:xfrm>
            <a:off x="7172714" y="2161646"/>
            <a:ext cx="565204" cy="492770"/>
          </a:xfrm>
          <a:prstGeom prst="rect">
            <a:avLst/>
          </a:prstGeom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xmlns="" id="{CC0A62D4-6CE9-4839-9D6A-FF944FFE75B5}"/>
              </a:ext>
            </a:extLst>
          </p:cNvPr>
          <p:cNvSpPr/>
          <p:nvPr/>
        </p:nvSpPr>
        <p:spPr>
          <a:xfrm>
            <a:off x="6810940" y="2623589"/>
            <a:ext cx="124059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>
              <a:defRPr/>
            </a:pPr>
            <a:r>
              <a:rPr lang="en-US" sz="1400" kern="0" dirty="0">
                <a:solidFill>
                  <a:srgbClr val="000000"/>
                </a:solidFill>
                <a:latin typeface="Century Gothic" panose="020B0502020202020204" pitchFamily="34" charset="0"/>
                <a:ea typeface="ＭＳ Ｐゴシック"/>
              </a:rPr>
              <a:t>Scrum Master</a:t>
            </a:r>
          </a:p>
        </p:txBody>
      </p:sp>
      <p:sp>
        <p:nvSpPr>
          <p:cNvPr id="196" name="Block Arc 195">
            <a:extLst>
              <a:ext uri="{FF2B5EF4-FFF2-40B4-BE49-F238E27FC236}">
                <a16:creationId xmlns:a16="http://schemas.microsoft.com/office/drawing/2014/main" xmlns="" id="{CA09C62C-E79A-4389-85A2-F4AC54AA27C7}"/>
              </a:ext>
            </a:extLst>
          </p:cNvPr>
          <p:cNvSpPr/>
          <p:nvPr/>
        </p:nvSpPr>
        <p:spPr bwMode="auto">
          <a:xfrm>
            <a:off x="6876208" y="3363829"/>
            <a:ext cx="1061789" cy="1097280"/>
          </a:xfrm>
          <a:prstGeom prst="blockArc">
            <a:avLst>
              <a:gd name="adj1" fmla="val 10183327"/>
              <a:gd name="adj2" fmla="val 5429213"/>
              <a:gd name="adj3" fmla="val 16946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F5F"/>
              </a:solidFill>
              <a:effectLst/>
              <a:uLnTx/>
              <a:uFillTx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xmlns="" id="{E40CD10A-13F4-4825-AF9F-21F1F9EC5871}"/>
              </a:ext>
            </a:extLst>
          </p:cNvPr>
          <p:cNvSpPr txBox="1"/>
          <p:nvPr/>
        </p:nvSpPr>
        <p:spPr>
          <a:xfrm>
            <a:off x="6958934" y="3560055"/>
            <a:ext cx="892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/>
              </a:rPr>
              <a:t>1 – 4 Weeks Sprint</a:t>
            </a:r>
          </a:p>
        </p:txBody>
      </p:sp>
      <p:sp>
        <p:nvSpPr>
          <p:cNvPr id="198" name="Down Arrow 10">
            <a:extLst>
              <a:ext uri="{FF2B5EF4-FFF2-40B4-BE49-F238E27FC236}">
                <a16:creationId xmlns:a16="http://schemas.microsoft.com/office/drawing/2014/main" xmlns="" id="{0C6B7A51-D00E-4CB6-8B8F-341529E0C3C9}"/>
              </a:ext>
            </a:extLst>
          </p:cNvPr>
          <p:cNvSpPr/>
          <p:nvPr/>
        </p:nvSpPr>
        <p:spPr bwMode="auto">
          <a:xfrm rot="16200000">
            <a:off x="7272072" y="3677296"/>
            <a:ext cx="358030" cy="1385575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F5F"/>
              </a:solidFill>
              <a:effectLst/>
              <a:uLnTx/>
              <a:uFillTx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xmlns="" id="{BC3EF2EE-5339-443F-A2A7-1D8F22AA8A0A}"/>
              </a:ext>
            </a:extLst>
          </p:cNvPr>
          <p:cNvSpPr txBox="1"/>
          <p:nvPr/>
        </p:nvSpPr>
        <p:spPr>
          <a:xfrm>
            <a:off x="6726257" y="4474028"/>
            <a:ext cx="127676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/>
              </a:defRPr>
            </a:lvl1pPr>
          </a:lstStyle>
          <a:p>
            <a:r>
              <a:rPr lang="en-US" dirty="0"/>
              <a:t>Product development</a:t>
            </a:r>
          </a:p>
        </p:txBody>
      </p:sp>
      <p:sp>
        <p:nvSpPr>
          <p:cNvPr id="200" name="Cube 199">
            <a:extLst>
              <a:ext uri="{FF2B5EF4-FFF2-40B4-BE49-F238E27FC236}">
                <a16:creationId xmlns:a16="http://schemas.microsoft.com/office/drawing/2014/main" xmlns="" id="{BFBFED26-3077-4296-9D77-8498A55BCD23}"/>
              </a:ext>
            </a:extLst>
          </p:cNvPr>
          <p:cNvSpPr/>
          <p:nvPr/>
        </p:nvSpPr>
        <p:spPr bwMode="auto">
          <a:xfrm>
            <a:off x="8152511" y="4064137"/>
            <a:ext cx="629188" cy="516226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F5F"/>
              </a:solidFill>
              <a:effectLst/>
              <a:uLnTx/>
              <a:uFillTx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xmlns="" id="{E92ECC7A-D5F6-4730-86ED-7BE6FFACF247}"/>
              </a:ext>
            </a:extLst>
          </p:cNvPr>
          <p:cNvSpPr txBox="1"/>
          <p:nvPr/>
        </p:nvSpPr>
        <p:spPr>
          <a:xfrm>
            <a:off x="8181173" y="4281498"/>
            <a:ext cx="44395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/>
              </a:defRPr>
            </a:lvl1pPr>
          </a:lstStyle>
          <a:p>
            <a:r>
              <a:rPr lang="en-US" dirty="0"/>
              <a:t>MVP</a:t>
            </a:r>
          </a:p>
        </p:txBody>
      </p:sp>
      <p:sp>
        <p:nvSpPr>
          <p:cNvPr id="202" name="Down Arrow 10">
            <a:extLst>
              <a:ext uri="{FF2B5EF4-FFF2-40B4-BE49-F238E27FC236}">
                <a16:creationId xmlns:a16="http://schemas.microsoft.com/office/drawing/2014/main" xmlns="" id="{163F784F-6F12-493A-B5C0-19FC2B789F3A}"/>
              </a:ext>
            </a:extLst>
          </p:cNvPr>
          <p:cNvSpPr/>
          <p:nvPr/>
        </p:nvSpPr>
        <p:spPr bwMode="auto">
          <a:xfrm rot="16200000">
            <a:off x="8842228" y="4103290"/>
            <a:ext cx="358030" cy="421240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F5F"/>
              </a:solidFill>
              <a:effectLst/>
              <a:uLnTx/>
              <a:uFillTx/>
              <a:latin typeface="Arial" pitchFamily="34" charset="0"/>
              <a:ea typeface="ＭＳ Ｐゴシック"/>
              <a:cs typeface="ＭＳ Ｐゴシック"/>
            </a:endParaRP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xmlns="" id="{ABA488CB-5C7D-4A1C-A694-066508D30C3D}"/>
              </a:ext>
            </a:extLst>
          </p:cNvPr>
          <p:cNvGrpSpPr/>
          <p:nvPr/>
        </p:nvGrpSpPr>
        <p:grpSpPr>
          <a:xfrm>
            <a:off x="9302973" y="4078351"/>
            <a:ext cx="514300" cy="447208"/>
            <a:chOff x="-122762" y="8145463"/>
            <a:chExt cx="1889121" cy="1762125"/>
          </a:xfrm>
          <a:solidFill>
            <a:srgbClr val="115740"/>
          </a:solidFill>
        </p:grpSpPr>
        <p:sp>
          <p:nvSpPr>
            <p:cNvPr id="204" name="Freeform 181">
              <a:extLst>
                <a:ext uri="{FF2B5EF4-FFF2-40B4-BE49-F238E27FC236}">
                  <a16:creationId xmlns:a16="http://schemas.microsoft.com/office/drawing/2014/main" xmlns="" id="{4F423523-3548-4E06-8B56-800C037A6B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6" y="8145463"/>
              <a:ext cx="504823" cy="501650"/>
            </a:xfrm>
            <a:custGeom>
              <a:avLst/>
              <a:gdLst>
                <a:gd name="T0" fmla="*/ 67 w 134"/>
                <a:gd name="T1" fmla="*/ 133 h 133"/>
                <a:gd name="T2" fmla="*/ 114 w 134"/>
                <a:gd name="T3" fmla="*/ 114 h 133"/>
                <a:gd name="T4" fmla="*/ 134 w 134"/>
                <a:gd name="T5" fmla="*/ 67 h 133"/>
                <a:gd name="T6" fmla="*/ 114 w 134"/>
                <a:gd name="T7" fmla="*/ 20 h 133"/>
                <a:gd name="T8" fmla="*/ 67 w 134"/>
                <a:gd name="T9" fmla="*/ 0 h 133"/>
                <a:gd name="T10" fmla="*/ 20 w 134"/>
                <a:gd name="T11" fmla="*/ 20 h 133"/>
                <a:gd name="T12" fmla="*/ 0 w 134"/>
                <a:gd name="T13" fmla="*/ 67 h 133"/>
                <a:gd name="T14" fmla="*/ 20 w 134"/>
                <a:gd name="T15" fmla="*/ 114 h 133"/>
                <a:gd name="T16" fmla="*/ 67 w 134"/>
                <a:gd name="T17" fmla="*/ 133 h 133"/>
                <a:gd name="T18" fmla="*/ 67 w 134"/>
                <a:gd name="T19" fmla="*/ 133 h 133"/>
                <a:gd name="T20" fmla="*/ 67 w 134"/>
                <a:gd name="T2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33">
                  <a:moveTo>
                    <a:pt x="67" y="133"/>
                  </a:moveTo>
                  <a:cubicBezTo>
                    <a:pt x="86" y="133"/>
                    <a:pt x="101" y="127"/>
                    <a:pt x="114" y="114"/>
                  </a:cubicBezTo>
                  <a:cubicBezTo>
                    <a:pt x="127" y="101"/>
                    <a:pt x="134" y="85"/>
                    <a:pt x="134" y="67"/>
                  </a:cubicBezTo>
                  <a:cubicBezTo>
                    <a:pt x="134" y="48"/>
                    <a:pt x="127" y="33"/>
                    <a:pt x="114" y="20"/>
                  </a:cubicBezTo>
                  <a:cubicBezTo>
                    <a:pt x="101" y="7"/>
                    <a:pt x="86" y="0"/>
                    <a:pt x="67" y="0"/>
                  </a:cubicBezTo>
                  <a:cubicBezTo>
                    <a:pt x="49" y="0"/>
                    <a:pt x="33" y="7"/>
                    <a:pt x="20" y="20"/>
                  </a:cubicBezTo>
                  <a:cubicBezTo>
                    <a:pt x="7" y="33"/>
                    <a:pt x="0" y="48"/>
                    <a:pt x="0" y="67"/>
                  </a:cubicBezTo>
                  <a:cubicBezTo>
                    <a:pt x="0" y="85"/>
                    <a:pt x="7" y="101"/>
                    <a:pt x="20" y="114"/>
                  </a:cubicBezTo>
                  <a:cubicBezTo>
                    <a:pt x="33" y="127"/>
                    <a:pt x="49" y="133"/>
                    <a:pt x="67" y="133"/>
                  </a:cubicBezTo>
                  <a:close/>
                  <a:moveTo>
                    <a:pt x="67" y="133"/>
                  </a:moveTo>
                  <a:cubicBezTo>
                    <a:pt x="67" y="133"/>
                    <a:pt x="67" y="133"/>
                    <a:pt x="67" y="133"/>
                  </a:cubicBez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  <p:sp>
          <p:nvSpPr>
            <p:cNvPr id="205" name="Freeform 182">
              <a:extLst>
                <a:ext uri="{FF2B5EF4-FFF2-40B4-BE49-F238E27FC236}">
                  <a16:creationId xmlns:a16="http://schemas.microsoft.com/office/drawing/2014/main" xmlns="" id="{922A87CC-86DE-4775-8D1A-CE993E8C7C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3974" y="8399462"/>
              <a:ext cx="754061" cy="754063"/>
            </a:xfrm>
            <a:custGeom>
              <a:avLst/>
              <a:gdLst>
                <a:gd name="T0" fmla="*/ 30 w 200"/>
                <a:gd name="T1" fmla="*/ 171 h 200"/>
                <a:gd name="T2" fmla="*/ 100 w 200"/>
                <a:gd name="T3" fmla="*/ 200 h 200"/>
                <a:gd name="T4" fmla="*/ 171 w 200"/>
                <a:gd name="T5" fmla="*/ 171 h 200"/>
                <a:gd name="T6" fmla="*/ 200 w 200"/>
                <a:gd name="T7" fmla="*/ 100 h 200"/>
                <a:gd name="T8" fmla="*/ 171 w 200"/>
                <a:gd name="T9" fmla="*/ 29 h 200"/>
                <a:gd name="T10" fmla="*/ 100 w 200"/>
                <a:gd name="T11" fmla="*/ 0 h 200"/>
                <a:gd name="T12" fmla="*/ 30 w 200"/>
                <a:gd name="T13" fmla="*/ 29 h 200"/>
                <a:gd name="T14" fmla="*/ 0 w 200"/>
                <a:gd name="T15" fmla="*/ 100 h 200"/>
                <a:gd name="T16" fmla="*/ 30 w 200"/>
                <a:gd name="T17" fmla="*/ 171 h 200"/>
                <a:gd name="T18" fmla="*/ 30 w 200"/>
                <a:gd name="T19" fmla="*/ 171 h 200"/>
                <a:gd name="T20" fmla="*/ 30 w 200"/>
                <a:gd name="T21" fmla="*/ 17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30" y="171"/>
                  </a:moveTo>
                  <a:cubicBezTo>
                    <a:pt x="49" y="190"/>
                    <a:pt x="73" y="200"/>
                    <a:pt x="100" y="200"/>
                  </a:cubicBezTo>
                  <a:cubicBezTo>
                    <a:pt x="128" y="200"/>
                    <a:pt x="152" y="190"/>
                    <a:pt x="171" y="171"/>
                  </a:cubicBezTo>
                  <a:cubicBezTo>
                    <a:pt x="191" y="151"/>
                    <a:pt x="200" y="127"/>
                    <a:pt x="200" y="100"/>
                  </a:cubicBezTo>
                  <a:cubicBezTo>
                    <a:pt x="200" y="72"/>
                    <a:pt x="191" y="49"/>
                    <a:pt x="171" y="29"/>
                  </a:cubicBezTo>
                  <a:cubicBezTo>
                    <a:pt x="152" y="10"/>
                    <a:pt x="128" y="0"/>
                    <a:pt x="100" y="0"/>
                  </a:cubicBezTo>
                  <a:cubicBezTo>
                    <a:pt x="73" y="0"/>
                    <a:pt x="49" y="10"/>
                    <a:pt x="30" y="29"/>
                  </a:cubicBezTo>
                  <a:cubicBezTo>
                    <a:pt x="10" y="49"/>
                    <a:pt x="0" y="72"/>
                    <a:pt x="0" y="100"/>
                  </a:cubicBezTo>
                  <a:cubicBezTo>
                    <a:pt x="0" y="127"/>
                    <a:pt x="10" y="151"/>
                    <a:pt x="30" y="171"/>
                  </a:cubicBezTo>
                  <a:close/>
                  <a:moveTo>
                    <a:pt x="30" y="171"/>
                  </a:moveTo>
                  <a:cubicBezTo>
                    <a:pt x="30" y="171"/>
                    <a:pt x="30" y="171"/>
                    <a:pt x="30" y="171"/>
                  </a:cubicBez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  <p:sp>
          <p:nvSpPr>
            <p:cNvPr id="206" name="Freeform 183">
              <a:extLst>
                <a:ext uri="{FF2B5EF4-FFF2-40B4-BE49-F238E27FC236}">
                  <a16:creationId xmlns:a16="http://schemas.microsoft.com/office/drawing/2014/main" xmlns="" id="{21CB26E4-4377-4494-A7EA-F91B6E20DD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9788" y="8145463"/>
              <a:ext cx="501648" cy="501650"/>
            </a:xfrm>
            <a:custGeom>
              <a:avLst/>
              <a:gdLst>
                <a:gd name="T0" fmla="*/ 66 w 133"/>
                <a:gd name="T1" fmla="*/ 133 h 133"/>
                <a:gd name="T2" fmla="*/ 114 w 133"/>
                <a:gd name="T3" fmla="*/ 114 h 133"/>
                <a:gd name="T4" fmla="*/ 133 w 133"/>
                <a:gd name="T5" fmla="*/ 67 h 133"/>
                <a:gd name="T6" fmla="*/ 114 w 133"/>
                <a:gd name="T7" fmla="*/ 20 h 133"/>
                <a:gd name="T8" fmla="*/ 66 w 133"/>
                <a:gd name="T9" fmla="*/ 0 h 133"/>
                <a:gd name="T10" fmla="*/ 19 w 133"/>
                <a:gd name="T11" fmla="*/ 20 h 133"/>
                <a:gd name="T12" fmla="*/ 0 w 133"/>
                <a:gd name="T13" fmla="*/ 67 h 133"/>
                <a:gd name="T14" fmla="*/ 19 w 133"/>
                <a:gd name="T15" fmla="*/ 114 h 133"/>
                <a:gd name="T16" fmla="*/ 66 w 133"/>
                <a:gd name="T17" fmla="*/ 133 h 133"/>
                <a:gd name="T18" fmla="*/ 66 w 133"/>
                <a:gd name="T19" fmla="*/ 133 h 133"/>
                <a:gd name="T20" fmla="*/ 66 w 133"/>
                <a:gd name="T2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33">
                  <a:moveTo>
                    <a:pt x="66" y="133"/>
                  </a:moveTo>
                  <a:cubicBezTo>
                    <a:pt x="85" y="133"/>
                    <a:pt x="101" y="127"/>
                    <a:pt x="114" y="114"/>
                  </a:cubicBezTo>
                  <a:cubicBezTo>
                    <a:pt x="127" y="101"/>
                    <a:pt x="133" y="85"/>
                    <a:pt x="133" y="67"/>
                  </a:cubicBezTo>
                  <a:cubicBezTo>
                    <a:pt x="133" y="48"/>
                    <a:pt x="127" y="33"/>
                    <a:pt x="114" y="20"/>
                  </a:cubicBezTo>
                  <a:cubicBezTo>
                    <a:pt x="101" y="7"/>
                    <a:pt x="85" y="0"/>
                    <a:pt x="66" y="0"/>
                  </a:cubicBezTo>
                  <a:cubicBezTo>
                    <a:pt x="48" y="0"/>
                    <a:pt x="32" y="7"/>
                    <a:pt x="19" y="20"/>
                  </a:cubicBezTo>
                  <a:cubicBezTo>
                    <a:pt x="6" y="33"/>
                    <a:pt x="0" y="48"/>
                    <a:pt x="0" y="67"/>
                  </a:cubicBezTo>
                  <a:cubicBezTo>
                    <a:pt x="0" y="85"/>
                    <a:pt x="6" y="101"/>
                    <a:pt x="19" y="114"/>
                  </a:cubicBezTo>
                  <a:cubicBezTo>
                    <a:pt x="32" y="127"/>
                    <a:pt x="48" y="133"/>
                    <a:pt x="66" y="133"/>
                  </a:cubicBezTo>
                  <a:close/>
                  <a:moveTo>
                    <a:pt x="66" y="133"/>
                  </a:moveTo>
                  <a:cubicBezTo>
                    <a:pt x="66" y="133"/>
                    <a:pt x="66" y="133"/>
                    <a:pt x="66" y="133"/>
                  </a:cubicBez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  <p:sp>
          <p:nvSpPr>
            <p:cNvPr id="207" name="Freeform 184">
              <a:extLst>
                <a:ext uri="{FF2B5EF4-FFF2-40B4-BE49-F238E27FC236}">
                  <a16:creationId xmlns:a16="http://schemas.microsoft.com/office/drawing/2014/main" xmlns="" id="{E6FFBA1C-7564-4ABC-89AF-C807E74833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2161" y="8647113"/>
              <a:ext cx="584198" cy="506414"/>
            </a:xfrm>
            <a:custGeom>
              <a:avLst/>
              <a:gdLst>
                <a:gd name="T0" fmla="*/ 122 w 155"/>
                <a:gd name="T1" fmla="*/ 0 h 134"/>
                <a:gd name="T2" fmla="*/ 111 w 155"/>
                <a:gd name="T3" fmla="*/ 6 h 134"/>
                <a:gd name="T4" fmla="*/ 85 w 155"/>
                <a:gd name="T5" fmla="*/ 17 h 134"/>
                <a:gd name="T6" fmla="*/ 54 w 155"/>
                <a:gd name="T7" fmla="*/ 23 h 134"/>
                <a:gd name="T8" fmla="*/ 20 w 155"/>
                <a:gd name="T9" fmla="*/ 17 h 134"/>
                <a:gd name="T10" fmla="*/ 21 w 155"/>
                <a:gd name="T11" fmla="*/ 34 h 134"/>
                <a:gd name="T12" fmla="*/ 0 w 155"/>
                <a:gd name="T13" fmla="*/ 101 h 134"/>
                <a:gd name="T14" fmla="*/ 69 w 155"/>
                <a:gd name="T15" fmla="*/ 134 h 134"/>
                <a:gd name="T16" fmla="*/ 104 w 155"/>
                <a:gd name="T17" fmla="*/ 134 h 134"/>
                <a:gd name="T18" fmla="*/ 140 w 155"/>
                <a:gd name="T19" fmla="*/ 123 h 134"/>
                <a:gd name="T20" fmla="*/ 155 w 155"/>
                <a:gd name="T21" fmla="*/ 93 h 134"/>
                <a:gd name="T22" fmla="*/ 122 w 155"/>
                <a:gd name="T23" fmla="*/ 0 h 134"/>
                <a:gd name="T24" fmla="*/ 122 w 155"/>
                <a:gd name="T25" fmla="*/ 0 h 134"/>
                <a:gd name="T26" fmla="*/ 122 w 155"/>
                <a:gd name="T2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5" h="134">
                  <a:moveTo>
                    <a:pt x="122" y="0"/>
                  </a:moveTo>
                  <a:cubicBezTo>
                    <a:pt x="121" y="0"/>
                    <a:pt x="117" y="2"/>
                    <a:pt x="111" y="6"/>
                  </a:cubicBezTo>
                  <a:cubicBezTo>
                    <a:pt x="104" y="10"/>
                    <a:pt x="96" y="13"/>
                    <a:pt x="85" y="17"/>
                  </a:cubicBezTo>
                  <a:cubicBezTo>
                    <a:pt x="75" y="21"/>
                    <a:pt x="65" y="23"/>
                    <a:pt x="54" y="23"/>
                  </a:cubicBezTo>
                  <a:cubicBezTo>
                    <a:pt x="43" y="23"/>
                    <a:pt x="31" y="21"/>
                    <a:pt x="20" y="17"/>
                  </a:cubicBezTo>
                  <a:cubicBezTo>
                    <a:pt x="21" y="23"/>
                    <a:pt x="21" y="29"/>
                    <a:pt x="21" y="34"/>
                  </a:cubicBezTo>
                  <a:cubicBezTo>
                    <a:pt x="21" y="58"/>
                    <a:pt x="14" y="80"/>
                    <a:pt x="0" y="101"/>
                  </a:cubicBezTo>
                  <a:cubicBezTo>
                    <a:pt x="28" y="101"/>
                    <a:pt x="51" y="113"/>
                    <a:pt x="69" y="134"/>
                  </a:cubicBezTo>
                  <a:cubicBezTo>
                    <a:pt x="104" y="134"/>
                    <a:pt x="104" y="134"/>
                    <a:pt x="104" y="134"/>
                  </a:cubicBezTo>
                  <a:cubicBezTo>
                    <a:pt x="118" y="134"/>
                    <a:pt x="130" y="130"/>
                    <a:pt x="140" y="123"/>
                  </a:cubicBezTo>
                  <a:cubicBezTo>
                    <a:pt x="150" y="116"/>
                    <a:pt x="155" y="106"/>
                    <a:pt x="155" y="93"/>
                  </a:cubicBezTo>
                  <a:cubicBezTo>
                    <a:pt x="155" y="31"/>
                    <a:pt x="144" y="0"/>
                    <a:pt x="122" y="0"/>
                  </a:cubicBezTo>
                  <a:close/>
                  <a:moveTo>
                    <a:pt x="122" y="0"/>
                  </a:moveTo>
                  <a:cubicBezTo>
                    <a:pt x="122" y="0"/>
                    <a:pt x="122" y="0"/>
                    <a:pt x="122" y="0"/>
                  </a:cubicBez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  <p:sp>
          <p:nvSpPr>
            <p:cNvPr id="208" name="Freeform 185">
              <a:extLst>
                <a:ext uri="{FF2B5EF4-FFF2-40B4-BE49-F238E27FC236}">
                  <a16:creationId xmlns:a16="http://schemas.microsoft.com/office/drawing/2014/main" xmlns="" id="{E24C0367-BCE6-4537-9F03-654284240D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1235" y="9088437"/>
              <a:ext cx="1382714" cy="819151"/>
            </a:xfrm>
            <a:custGeom>
              <a:avLst/>
              <a:gdLst>
                <a:gd name="T0" fmla="*/ 362 w 367"/>
                <a:gd name="T1" fmla="*/ 94 h 217"/>
                <a:gd name="T2" fmla="*/ 355 w 367"/>
                <a:gd name="T3" fmla="*/ 66 h 217"/>
                <a:gd name="T4" fmla="*/ 344 w 367"/>
                <a:gd name="T5" fmla="*/ 41 h 217"/>
                <a:gd name="T6" fmla="*/ 328 w 367"/>
                <a:gd name="T7" fmla="*/ 19 h 217"/>
                <a:gd name="T8" fmla="*/ 306 w 367"/>
                <a:gd name="T9" fmla="*/ 5 h 217"/>
                <a:gd name="T10" fmla="*/ 277 w 367"/>
                <a:gd name="T11" fmla="*/ 0 h 217"/>
                <a:gd name="T12" fmla="*/ 265 w 367"/>
                <a:gd name="T13" fmla="*/ 6 h 217"/>
                <a:gd name="T14" fmla="*/ 246 w 367"/>
                <a:gd name="T15" fmla="*/ 18 h 217"/>
                <a:gd name="T16" fmla="*/ 218 w 367"/>
                <a:gd name="T17" fmla="*/ 31 h 217"/>
                <a:gd name="T18" fmla="*/ 183 w 367"/>
                <a:gd name="T19" fmla="*/ 37 h 217"/>
                <a:gd name="T20" fmla="*/ 148 w 367"/>
                <a:gd name="T21" fmla="*/ 31 h 217"/>
                <a:gd name="T22" fmla="*/ 120 w 367"/>
                <a:gd name="T23" fmla="*/ 18 h 217"/>
                <a:gd name="T24" fmla="*/ 101 w 367"/>
                <a:gd name="T25" fmla="*/ 6 h 217"/>
                <a:gd name="T26" fmla="*/ 90 w 367"/>
                <a:gd name="T27" fmla="*/ 0 h 217"/>
                <a:gd name="T28" fmla="*/ 61 w 367"/>
                <a:gd name="T29" fmla="*/ 5 h 217"/>
                <a:gd name="T30" fmla="*/ 39 w 367"/>
                <a:gd name="T31" fmla="*/ 19 h 217"/>
                <a:gd name="T32" fmla="*/ 22 w 367"/>
                <a:gd name="T33" fmla="*/ 41 h 217"/>
                <a:gd name="T34" fmla="*/ 11 w 367"/>
                <a:gd name="T35" fmla="*/ 66 h 217"/>
                <a:gd name="T36" fmla="*/ 4 w 367"/>
                <a:gd name="T37" fmla="*/ 94 h 217"/>
                <a:gd name="T38" fmla="*/ 1 w 367"/>
                <a:gd name="T39" fmla="*/ 123 h 217"/>
                <a:gd name="T40" fmla="*/ 0 w 367"/>
                <a:gd name="T41" fmla="*/ 150 h 217"/>
                <a:gd name="T42" fmla="*/ 19 w 367"/>
                <a:gd name="T43" fmla="*/ 199 h 217"/>
                <a:gd name="T44" fmla="*/ 69 w 367"/>
                <a:gd name="T45" fmla="*/ 217 h 217"/>
                <a:gd name="T46" fmla="*/ 297 w 367"/>
                <a:gd name="T47" fmla="*/ 217 h 217"/>
                <a:gd name="T48" fmla="*/ 348 w 367"/>
                <a:gd name="T49" fmla="*/ 199 h 217"/>
                <a:gd name="T50" fmla="*/ 367 w 367"/>
                <a:gd name="T51" fmla="*/ 150 h 217"/>
                <a:gd name="T52" fmla="*/ 366 w 367"/>
                <a:gd name="T53" fmla="*/ 123 h 217"/>
                <a:gd name="T54" fmla="*/ 362 w 367"/>
                <a:gd name="T55" fmla="*/ 94 h 217"/>
                <a:gd name="T56" fmla="*/ 362 w 367"/>
                <a:gd name="T57" fmla="*/ 94 h 217"/>
                <a:gd name="T58" fmla="*/ 362 w 367"/>
                <a:gd name="T59" fmla="*/ 9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7" h="217">
                  <a:moveTo>
                    <a:pt x="362" y="94"/>
                  </a:moveTo>
                  <a:cubicBezTo>
                    <a:pt x="360" y="84"/>
                    <a:pt x="358" y="75"/>
                    <a:pt x="355" y="66"/>
                  </a:cubicBezTo>
                  <a:cubicBezTo>
                    <a:pt x="353" y="57"/>
                    <a:pt x="349" y="49"/>
                    <a:pt x="344" y="41"/>
                  </a:cubicBezTo>
                  <a:cubicBezTo>
                    <a:pt x="339" y="32"/>
                    <a:pt x="334" y="25"/>
                    <a:pt x="328" y="19"/>
                  </a:cubicBezTo>
                  <a:cubicBezTo>
                    <a:pt x="322" y="14"/>
                    <a:pt x="314" y="9"/>
                    <a:pt x="306" y="5"/>
                  </a:cubicBezTo>
                  <a:cubicBezTo>
                    <a:pt x="297" y="2"/>
                    <a:pt x="287" y="0"/>
                    <a:pt x="277" y="0"/>
                  </a:cubicBezTo>
                  <a:cubicBezTo>
                    <a:pt x="275" y="0"/>
                    <a:pt x="271" y="2"/>
                    <a:pt x="265" y="6"/>
                  </a:cubicBezTo>
                  <a:cubicBezTo>
                    <a:pt x="260" y="10"/>
                    <a:pt x="253" y="14"/>
                    <a:pt x="246" y="18"/>
                  </a:cubicBezTo>
                  <a:cubicBezTo>
                    <a:pt x="239" y="23"/>
                    <a:pt x="230" y="27"/>
                    <a:pt x="218" y="31"/>
                  </a:cubicBezTo>
                  <a:cubicBezTo>
                    <a:pt x="207" y="35"/>
                    <a:pt x="195" y="37"/>
                    <a:pt x="183" y="37"/>
                  </a:cubicBezTo>
                  <a:cubicBezTo>
                    <a:pt x="171" y="37"/>
                    <a:pt x="160" y="35"/>
                    <a:pt x="148" y="31"/>
                  </a:cubicBezTo>
                  <a:cubicBezTo>
                    <a:pt x="136" y="27"/>
                    <a:pt x="127" y="23"/>
                    <a:pt x="120" y="18"/>
                  </a:cubicBezTo>
                  <a:cubicBezTo>
                    <a:pt x="113" y="14"/>
                    <a:pt x="107" y="10"/>
                    <a:pt x="101" y="6"/>
                  </a:cubicBezTo>
                  <a:cubicBezTo>
                    <a:pt x="95" y="2"/>
                    <a:pt x="92" y="0"/>
                    <a:pt x="90" y="0"/>
                  </a:cubicBezTo>
                  <a:cubicBezTo>
                    <a:pt x="79" y="0"/>
                    <a:pt x="70" y="2"/>
                    <a:pt x="61" y="5"/>
                  </a:cubicBezTo>
                  <a:cubicBezTo>
                    <a:pt x="52" y="9"/>
                    <a:pt x="45" y="14"/>
                    <a:pt x="39" y="19"/>
                  </a:cubicBezTo>
                  <a:cubicBezTo>
                    <a:pt x="33" y="25"/>
                    <a:pt x="27" y="32"/>
                    <a:pt x="22" y="41"/>
                  </a:cubicBezTo>
                  <a:cubicBezTo>
                    <a:pt x="18" y="49"/>
                    <a:pt x="14" y="57"/>
                    <a:pt x="11" y="66"/>
                  </a:cubicBezTo>
                  <a:cubicBezTo>
                    <a:pt x="8" y="75"/>
                    <a:pt x="6" y="84"/>
                    <a:pt x="4" y="94"/>
                  </a:cubicBezTo>
                  <a:cubicBezTo>
                    <a:pt x="2" y="104"/>
                    <a:pt x="1" y="114"/>
                    <a:pt x="1" y="123"/>
                  </a:cubicBezTo>
                  <a:cubicBezTo>
                    <a:pt x="0" y="131"/>
                    <a:pt x="0" y="140"/>
                    <a:pt x="0" y="150"/>
                  </a:cubicBezTo>
                  <a:cubicBezTo>
                    <a:pt x="0" y="171"/>
                    <a:pt x="6" y="187"/>
                    <a:pt x="19" y="199"/>
                  </a:cubicBezTo>
                  <a:cubicBezTo>
                    <a:pt x="31" y="211"/>
                    <a:pt x="48" y="217"/>
                    <a:pt x="69" y="217"/>
                  </a:cubicBezTo>
                  <a:cubicBezTo>
                    <a:pt x="297" y="217"/>
                    <a:pt x="297" y="217"/>
                    <a:pt x="297" y="217"/>
                  </a:cubicBezTo>
                  <a:cubicBezTo>
                    <a:pt x="318" y="217"/>
                    <a:pt x="335" y="211"/>
                    <a:pt x="348" y="199"/>
                  </a:cubicBezTo>
                  <a:cubicBezTo>
                    <a:pt x="360" y="187"/>
                    <a:pt x="367" y="171"/>
                    <a:pt x="367" y="150"/>
                  </a:cubicBezTo>
                  <a:cubicBezTo>
                    <a:pt x="367" y="140"/>
                    <a:pt x="367" y="131"/>
                    <a:pt x="366" y="123"/>
                  </a:cubicBezTo>
                  <a:cubicBezTo>
                    <a:pt x="365" y="114"/>
                    <a:pt x="364" y="104"/>
                    <a:pt x="362" y="94"/>
                  </a:cubicBezTo>
                  <a:close/>
                  <a:moveTo>
                    <a:pt x="362" y="94"/>
                  </a:moveTo>
                  <a:cubicBezTo>
                    <a:pt x="362" y="94"/>
                    <a:pt x="362" y="94"/>
                    <a:pt x="362" y="94"/>
                  </a:cubicBez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  <p:sp>
          <p:nvSpPr>
            <p:cNvPr id="209" name="Freeform 186">
              <a:extLst>
                <a:ext uri="{FF2B5EF4-FFF2-40B4-BE49-F238E27FC236}">
                  <a16:creationId xmlns:a16="http://schemas.microsoft.com/office/drawing/2014/main" xmlns="" id="{05767E23-87CE-4EA1-A9D9-468C36BB6B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2762" y="8647113"/>
              <a:ext cx="585785" cy="506414"/>
            </a:xfrm>
            <a:custGeom>
              <a:avLst/>
              <a:gdLst>
                <a:gd name="T0" fmla="*/ 155 w 155"/>
                <a:gd name="T1" fmla="*/ 101 h 134"/>
                <a:gd name="T2" fmla="*/ 133 w 155"/>
                <a:gd name="T3" fmla="*/ 34 h 134"/>
                <a:gd name="T4" fmla="*/ 135 w 155"/>
                <a:gd name="T5" fmla="*/ 17 h 134"/>
                <a:gd name="T6" fmla="*/ 100 w 155"/>
                <a:gd name="T7" fmla="*/ 23 h 134"/>
                <a:gd name="T8" fmla="*/ 69 w 155"/>
                <a:gd name="T9" fmla="*/ 17 h 134"/>
                <a:gd name="T10" fmla="*/ 44 w 155"/>
                <a:gd name="T11" fmla="*/ 6 h 134"/>
                <a:gd name="T12" fmla="*/ 32 w 155"/>
                <a:gd name="T13" fmla="*/ 0 h 134"/>
                <a:gd name="T14" fmla="*/ 0 w 155"/>
                <a:gd name="T15" fmla="*/ 93 h 134"/>
                <a:gd name="T16" fmla="*/ 15 w 155"/>
                <a:gd name="T17" fmla="*/ 123 h 134"/>
                <a:gd name="T18" fmla="*/ 51 w 155"/>
                <a:gd name="T19" fmla="*/ 134 h 134"/>
                <a:gd name="T20" fmla="*/ 86 w 155"/>
                <a:gd name="T21" fmla="*/ 134 h 134"/>
                <a:gd name="T22" fmla="*/ 155 w 155"/>
                <a:gd name="T23" fmla="*/ 101 h 134"/>
                <a:gd name="T24" fmla="*/ 155 w 155"/>
                <a:gd name="T25" fmla="*/ 101 h 134"/>
                <a:gd name="T26" fmla="*/ 155 w 155"/>
                <a:gd name="T27" fmla="*/ 10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5" h="134">
                  <a:moveTo>
                    <a:pt x="155" y="101"/>
                  </a:moveTo>
                  <a:cubicBezTo>
                    <a:pt x="141" y="80"/>
                    <a:pt x="133" y="58"/>
                    <a:pt x="133" y="34"/>
                  </a:cubicBezTo>
                  <a:cubicBezTo>
                    <a:pt x="133" y="29"/>
                    <a:pt x="134" y="23"/>
                    <a:pt x="135" y="17"/>
                  </a:cubicBezTo>
                  <a:cubicBezTo>
                    <a:pt x="123" y="21"/>
                    <a:pt x="112" y="23"/>
                    <a:pt x="100" y="23"/>
                  </a:cubicBezTo>
                  <a:cubicBezTo>
                    <a:pt x="90" y="23"/>
                    <a:pt x="80" y="21"/>
                    <a:pt x="69" y="17"/>
                  </a:cubicBezTo>
                  <a:cubicBezTo>
                    <a:pt x="59" y="13"/>
                    <a:pt x="50" y="10"/>
                    <a:pt x="44" y="6"/>
                  </a:cubicBezTo>
                  <a:cubicBezTo>
                    <a:pt x="37" y="2"/>
                    <a:pt x="33" y="0"/>
                    <a:pt x="32" y="0"/>
                  </a:cubicBezTo>
                  <a:cubicBezTo>
                    <a:pt x="11" y="0"/>
                    <a:pt x="0" y="31"/>
                    <a:pt x="0" y="93"/>
                  </a:cubicBezTo>
                  <a:cubicBezTo>
                    <a:pt x="0" y="106"/>
                    <a:pt x="5" y="116"/>
                    <a:pt x="15" y="123"/>
                  </a:cubicBezTo>
                  <a:cubicBezTo>
                    <a:pt x="24" y="130"/>
                    <a:pt x="36" y="134"/>
                    <a:pt x="51" y="134"/>
                  </a:cubicBezTo>
                  <a:cubicBezTo>
                    <a:pt x="86" y="134"/>
                    <a:pt x="86" y="134"/>
                    <a:pt x="86" y="134"/>
                  </a:cubicBezTo>
                  <a:cubicBezTo>
                    <a:pt x="103" y="113"/>
                    <a:pt x="126" y="101"/>
                    <a:pt x="155" y="101"/>
                  </a:cubicBezTo>
                  <a:close/>
                  <a:moveTo>
                    <a:pt x="155" y="101"/>
                  </a:moveTo>
                  <a:cubicBezTo>
                    <a:pt x="155" y="101"/>
                    <a:pt x="155" y="101"/>
                    <a:pt x="155" y="101"/>
                  </a:cubicBez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xmlns="" id="{890CE443-760F-4AA8-B5B6-51C1F01873C0}"/>
              </a:ext>
            </a:extLst>
          </p:cNvPr>
          <p:cNvSpPr txBox="1"/>
          <p:nvPr/>
        </p:nvSpPr>
        <p:spPr>
          <a:xfrm>
            <a:off x="9250270" y="3872664"/>
            <a:ext cx="61927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/>
              </a:defRPr>
            </a:lvl1pPr>
          </a:lstStyle>
          <a:p>
            <a:r>
              <a:rPr lang="en-US" dirty="0"/>
              <a:t>Go Live</a:t>
            </a:r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xmlns="" id="{24FE47B6-B8C0-48D1-9DDB-ECBD5EEAAFCC}"/>
              </a:ext>
            </a:extLst>
          </p:cNvPr>
          <p:cNvSpPr/>
          <p:nvPr/>
        </p:nvSpPr>
        <p:spPr>
          <a:xfrm>
            <a:off x="9863155" y="4184883"/>
            <a:ext cx="619274" cy="23673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kern="0" dirty="0">
              <a:solidFill>
                <a:srgbClr val="002F5F"/>
              </a:solidFill>
              <a:latin typeface="Arial" pitchFamily="34" charset="0"/>
              <a:ea typeface="ＭＳ Ｐゴシック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FF61B2F9-70CB-4ADD-9007-46FB98109BEA}"/>
              </a:ext>
            </a:extLst>
          </p:cNvPr>
          <p:cNvSpPr txBox="1"/>
          <p:nvPr/>
        </p:nvSpPr>
        <p:spPr>
          <a:xfrm>
            <a:off x="10517523" y="4053371"/>
            <a:ext cx="884823" cy="398138"/>
          </a:xfrm>
          <a:prstGeom prst="rect">
            <a:avLst/>
          </a:prstGeom>
          <a:solidFill>
            <a:srgbClr val="115740"/>
          </a:solidFill>
        </p:spPr>
        <p:txBody>
          <a:bodyPr wrap="square" lIns="9144" tIns="9144" rIns="9144" bIns="9144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/>
              </a:rPr>
              <a:t>L1/ L2 (Global)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8FDCAD5F-9F15-4B25-8547-C8C3F953045C}"/>
              </a:ext>
            </a:extLst>
          </p:cNvPr>
          <p:cNvSpPr txBox="1"/>
          <p:nvPr/>
        </p:nvSpPr>
        <p:spPr>
          <a:xfrm>
            <a:off x="10517522" y="4528404"/>
            <a:ext cx="884823" cy="375225"/>
          </a:xfrm>
          <a:prstGeom prst="rect">
            <a:avLst/>
          </a:prstGeom>
          <a:solidFill>
            <a:srgbClr val="115740"/>
          </a:solidFill>
        </p:spPr>
        <p:txBody>
          <a:bodyPr wrap="square" lIns="9144" tIns="9144" rIns="9144" bIns="9144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/>
              </a:rPr>
              <a:t>L3 / L4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4DA70628-D6F6-4516-8CCD-4C1D332CBB55}"/>
              </a:ext>
            </a:extLst>
          </p:cNvPr>
          <p:cNvSpPr txBox="1"/>
          <p:nvPr/>
        </p:nvSpPr>
        <p:spPr>
          <a:xfrm>
            <a:off x="10517523" y="3573226"/>
            <a:ext cx="884823" cy="398138"/>
          </a:xfrm>
          <a:prstGeom prst="rect">
            <a:avLst/>
          </a:prstGeom>
          <a:solidFill>
            <a:srgbClr val="115740"/>
          </a:solidFill>
        </p:spPr>
        <p:txBody>
          <a:bodyPr wrap="square" lIns="9144" tIns="9144" rIns="9144" bIns="9144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/>
              </a:rPr>
              <a:t>User Insights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xmlns="" id="{840E7F78-C0A8-4827-B1F5-7EEE7FC0FA1C}"/>
              </a:ext>
            </a:extLst>
          </p:cNvPr>
          <p:cNvCxnSpPr>
            <a:stCxn id="213" idx="3"/>
            <a:endCxn id="5" idx="2"/>
          </p:cNvCxnSpPr>
          <p:nvPr/>
        </p:nvCxnSpPr>
        <p:spPr>
          <a:xfrm flipH="1" flipV="1">
            <a:off x="1525589" y="3217932"/>
            <a:ext cx="9876757" cy="554363"/>
          </a:xfrm>
          <a:prstGeom prst="bentConnector4">
            <a:avLst>
              <a:gd name="adj1" fmla="val -1139"/>
              <a:gd name="adj2" fmla="val -28409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xmlns="" id="{3A382742-98DE-4E09-A8E3-EE65D6D2435A}"/>
              </a:ext>
            </a:extLst>
          </p:cNvPr>
          <p:cNvCxnSpPr>
            <a:cxnSpLocks/>
            <a:stCxn id="212" idx="2"/>
            <a:endCxn id="181" idx="1"/>
          </p:cNvCxnSpPr>
          <p:nvPr/>
        </p:nvCxnSpPr>
        <p:spPr>
          <a:xfrm rot="5400000" flipH="1">
            <a:off x="6600662" y="544357"/>
            <a:ext cx="1329138" cy="7389406"/>
          </a:xfrm>
          <a:prstGeom prst="bentConnector4">
            <a:avLst>
              <a:gd name="adj1" fmla="val -22333"/>
              <a:gd name="adj2" fmla="val 11121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xmlns="" id="{1F1BF412-4DE8-4EDF-8CEC-D24E9D532C17}"/>
              </a:ext>
            </a:extLst>
          </p:cNvPr>
          <p:cNvSpPr/>
          <p:nvPr/>
        </p:nvSpPr>
        <p:spPr>
          <a:xfrm>
            <a:off x="11694490" y="1982236"/>
            <a:ext cx="282734" cy="3493036"/>
          </a:xfrm>
          <a:prstGeom prst="roundRect">
            <a:avLst>
              <a:gd name="adj" fmla="val 5355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Integration (data/Services)|ALM/CLM</a:t>
            </a:r>
          </a:p>
        </p:txBody>
      </p:sp>
      <p:sp>
        <p:nvSpPr>
          <p:cNvPr id="220" name="Rectangle: Top Corners Rounded 219">
            <a:extLst>
              <a:ext uri="{FF2B5EF4-FFF2-40B4-BE49-F238E27FC236}">
                <a16:creationId xmlns:a16="http://schemas.microsoft.com/office/drawing/2014/main" xmlns="" id="{2465B00F-9703-4E18-94A0-ADB6744E3CE9}"/>
              </a:ext>
            </a:extLst>
          </p:cNvPr>
          <p:cNvSpPr/>
          <p:nvPr/>
        </p:nvSpPr>
        <p:spPr>
          <a:xfrm>
            <a:off x="322102" y="5523805"/>
            <a:ext cx="5976281" cy="314408"/>
          </a:xfrm>
          <a:prstGeom prst="round2Same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entury Gothic" panose="020B0502020202020204" pitchFamily="34" charset="0"/>
              </a:rPr>
              <a:t>Insurance Domain Expertise 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21" name="Rectangle: Top Corners Rounded 220">
            <a:extLst>
              <a:ext uri="{FF2B5EF4-FFF2-40B4-BE49-F238E27FC236}">
                <a16:creationId xmlns:a16="http://schemas.microsoft.com/office/drawing/2014/main" xmlns="" id="{4B3E8478-38ED-4A74-87AE-6ABE649B608B}"/>
              </a:ext>
            </a:extLst>
          </p:cNvPr>
          <p:cNvSpPr/>
          <p:nvPr/>
        </p:nvSpPr>
        <p:spPr>
          <a:xfrm>
            <a:off x="6441768" y="5523805"/>
            <a:ext cx="5543905" cy="314408"/>
          </a:xfrm>
          <a:prstGeom prst="round2Same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entury Gothic" panose="020B0502020202020204" pitchFamily="34" charset="0"/>
              </a:rPr>
              <a:t>Technology </a:t>
            </a:r>
            <a:r>
              <a:rPr lang="en-US" sz="1400" dirty="0" err="1" smtClean="0">
                <a:latin typeface="Century Gothic" panose="020B0502020202020204" pitchFamily="34" charset="0"/>
              </a:rPr>
              <a:t>Accelearor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23" name="Rectangle: Top Corners Rounded 222">
            <a:extLst>
              <a:ext uri="{FF2B5EF4-FFF2-40B4-BE49-F238E27FC236}">
                <a16:creationId xmlns:a16="http://schemas.microsoft.com/office/drawing/2014/main" xmlns="" id="{3525236D-D6D5-4C84-BED6-3ED63CF40327}"/>
              </a:ext>
            </a:extLst>
          </p:cNvPr>
          <p:cNvSpPr/>
          <p:nvPr/>
        </p:nvSpPr>
        <p:spPr>
          <a:xfrm>
            <a:off x="317880" y="5882499"/>
            <a:ext cx="11663569" cy="314408"/>
          </a:xfrm>
          <a:prstGeom prst="round2Same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Cloud Management (Infrastructure and Services)</a:t>
            </a:r>
          </a:p>
        </p:txBody>
      </p:sp>
      <p:sp>
        <p:nvSpPr>
          <p:cNvPr id="224" name="Rectangle: Top Corners Rounded 223">
            <a:extLst>
              <a:ext uri="{FF2B5EF4-FFF2-40B4-BE49-F238E27FC236}">
                <a16:creationId xmlns:a16="http://schemas.microsoft.com/office/drawing/2014/main" xmlns="" id="{BBCC39F7-2DEB-4FA6-A064-B63BB0156DD0}"/>
              </a:ext>
            </a:extLst>
          </p:cNvPr>
          <p:cNvSpPr/>
          <p:nvPr/>
        </p:nvSpPr>
        <p:spPr>
          <a:xfrm>
            <a:off x="317880" y="6237644"/>
            <a:ext cx="11663569" cy="314408"/>
          </a:xfrm>
          <a:prstGeom prst="round2Same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Product Governance Framework and Agile Best Practices</a:t>
            </a:r>
          </a:p>
        </p:txBody>
      </p:sp>
      <p:graphicFrame>
        <p:nvGraphicFramePr>
          <p:cNvPr id="230" name="Diagram 229">
            <a:extLst>
              <a:ext uri="{FF2B5EF4-FFF2-40B4-BE49-F238E27FC236}">
                <a16:creationId xmlns:a16="http://schemas.microsoft.com/office/drawing/2014/main" xmlns="" id="{54D1C115-31C0-4F67-8134-75384CA1C154}"/>
              </a:ext>
            </a:extLst>
          </p:cNvPr>
          <p:cNvGraphicFramePr/>
          <p:nvPr>
            <p:extLst/>
          </p:nvPr>
        </p:nvGraphicFramePr>
        <p:xfrm>
          <a:off x="322103" y="903288"/>
          <a:ext cx="11663570" cy="533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231" name="Picture 230">
            <a:extLst>
              <a:ext uri="{FF2B5EF4-FFF2-40B4-BE49-F238E27FC236}">
                <a16:creationId xmlns:a16="http://schemas.microsoft.com/office/drawing/2014/main" xmlns="" id="{113390F8-3FD8-4E11-8744-4E94E47C418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3490" t="19941" r="1363" b="5838"/>
          <a:stretch/>
        </p:blipFill>
        <p:spPr>
          <a:xfrm>
            <a:off x="9226015" y="2043647"/>
            <a:ext cx="2312956" cy="1133548"/>
          </a:xfrm>
          <a:prstGeom prst="rect">
            <a:avLst/>
          </a:prstGeom>
          <a:ln>
            <a:noFill/>
          </a:ln>
          <a:effectLst/>
        </p:spPr>
      </p:pic>
      <p:sp>
        <p:nvSpPr>
          <p:cNvPr id="232" name="TextBox 231">
            <a:extLst>
              <a:ext uri="{FF2B5EF4-FFF2-40B4-BE49-F238E27FC236}">
                <a16:creationId xmlns:a16="http://schemas.microsoft.com/office/drawing/2014/main" xmlns="" id="{FD5D9FE2-7584-47B2-A1FB-AAC2C59896C9}"/>
              </a:ext>
            </a:extLst>
          </p:cNvPr>
          <p:cNvSpPr txBox="1"/>
          <p:nvPr/>
        </p:nvSpPr>
        <p:spPr>
          <a:xfrm>
            <a:off x="9190473" y="3150615"/>
            <a:ext cx="2384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HexaView for Metrics tracking</a:t>
            </a:r>
          </a:p>
        </p:txBody>
      </p:sp>
    </p:spTree>
    <p:extLst>
      <p:ext uri="{BB962C8B-B14F-4D97-AF65-F5344CB8AC3E}">
        <p14:creationId xmlns:p14="http://schemas.microsoft.com/office/powerpoint/2010/main" val="42863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B3C34C-05C9-4302-8191-7EC19AE5A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75" y="104429"/>
            <a:ext cx="10515600" cy="5102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Development </a:t>
            </a:r>
            <a:r>
              <a:rPr lang="en-US" sz="2000" dirty="0"/>
              <a:t>Approach</a:t>
            </a:r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xmlns="" id="{7DAA5FD4-5ED6-4C3D-A6C0-BAB97C1900BF}"/>
              </a:ext>
            </a:extLst>
          </p:cNvPr>
          <p:cNvSpPr/>
          <p:nvPr/>
        </p:nvSpPr>
        <p:spPr>
          <a:xfrm>
            <a:off x="317879" y="1491063"/>
            <a:ext cx="11663570" cy="423856"/>
          </a:xfrm>
          <a:prstGeom prst="round2Same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Century Gothic" panose="020B0502020202020204" pitchFamily="34" charset="0"/>
              </a:rPr>
              <a:t>omni</a:t>
            </a:r>
            <a:r>
              <a:rPr lang="en-US" sz="1400" dirty="0" smtClean="0">
                <a:latin typeface="Century Gothic" panose="020B0502020202020204" pitchFamily="34" charset="0"/>
              </a:rPr>
              <a:t>-channel | </a:t>
            </a:r>
            <a:r>
              <a:rPr lang="en-US" sz="1400" dirty="0">
                <a:latin typeface="Century Gothic" panose="020B0502020202020204" pitchFamily="34" charset="0"/>
              </a:rPr>
              <a:t>Experience Design | Business process services (API, </a:t>
            </a:r>
            <a:r>
              <a:rPr lang="en-US" sz="1400" dirty="0" err="1" smtClean="0">
                <a:latin typeface="Century Gothic" panose="020B0502020202020204" pitchFamily="34" charset="0"/>
              </a:rPr>
              <a:t>Microservices</a:t>
            </a:r>
            <a:r>
              <a:rPr lang="en-US" sz="1400" dirty="0" smtClean="0">
                <a:latin typeface="Century Gothic" panose="020B0502020202020204" pitchFamily="34" charset="0"/>
              </a:rPr>
              <a:t>)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63AD4B19-5ADF-4BCC-AD87-B8014CF49EA1}"/>
              </a:ext>
            </a:extLst>
          </p:cNvPr>
          <p:cNvSpPr/>
          <p:nvPr/>
        </p:nvSpPr>
        <p:spPr>
          <a:xfrm>
            <a:off x="322104" y="1982236"/>
            <a:ext cx="282734" cy="3493036"/>
          </a:xfrm>
          <a:prstGeom prst="roundRect">
            <a:avLst>
              <a:gd name="adj" fmla="val 5355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xmlns="" id="{123E7B00-0D92-4AF5-AE15-8BFE05019767}"/>
              </a:ext>
            </a:extLst>
          </p:cNvPr>
          <p:cNvSpPr/>
          <p:nvPr/>
        </p:nvSpPr>
        <p:spPr>
          <a:xfrm>
            <a:off x="684054" y="1982236"/>
            <a:ext cx="282734" cy="3493036"/>
          </a:xfrm>
          <a:prstGeom prst="roundRect">
            <a:avLst>
              <a:gd name="adj" fmla="val 5355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Technology Accelerators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xmlns="" id="{85D39BBE-D827-459D-8259-D8A6B9AB3A12}"/>
              </a:ext>
            </a:extLst>
          </p:cNvPr>
          <p:cNvSpPr txBox="1"/>
          <p:nvPr/>
        </p:nvSpPr>
        <p:spPr>
          <a:xfrm>
            <a:off x="3570528" y="3359047"/>
            <a:ext cx="763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Product Backlog</a:t>
            </a:r>
          </a:p>
        </p:txBody>
      </p:sp>
      <p:sp>
        <p:nvSpPr>
          <p:cNvPr id="183" name="Arrow: Striped Right 182">
            <a:extLst>
              <a:ext uri="{FF2B5EF4-FFF2-40B4-BE49-F238E27FC236}">
                <a16:creationId xmlns:a16="http://schemas.microsoft.com/office/drawing/2014/main" xmlns="" id="{2600F768-8F41-4E8D-9157-702431D70894}"/>
              </a:ext>
            </a:extLst>
          </p:cNvPr>
          <p:cNvSpPr/>
          <p:nvPr/>
        </p:nvSpPr>
        <p:spPr>
          <a:xfrm>
            <a:off x="3250944" y="2950528"/>
            <a:ext cx="323620" cy="152400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clock, toy&#10;&#10;Description automatically generated">
            <a:extLst>
              <a:ext uri="{FF2B5EF4-FFF2-40B4-BE49-F238E27FC236}">
                <a16:creationId xmlns:a16="http://schemas.microsoft.com/office/drawing/2014/main" xmlns="" id="{2155DB7F-8C8A-4E22-A3AD-24D9A2EE57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" t="4199" r="46815" b="10801"/>
          <a:stretch/>
        </p:blipFill>
        <p:spPr>
          <a:xfrm>
            <a:off x="3666702" y="2750081"/>
            <a:ext cx="568636" cy="622862"/>
          </a:xfrm>
          <a:prstGeom prst="rect">
            <a:avLst/>
          </a:prstGeom>
        </p:spPr>
      </p:pic>
      <p:pic>
        <p:nvPicPr>
          <p:cNvPr id="10" name="Picture 9" descr="A picture containing clock, toy&#10;&#10;Description automatically generated">
            <a:extLst>
              <a:ext uri="{FF2B5EF4-FFF2-40B4-BE49-F238E27FC236}">
                <a16:creationId xmlns:a16="http://schemas.microsoft.com/office/drawing/2014/main" xmlns="" id="{914EFF7A-207F-4363-B41F-0A74081DB48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70" t="18366" r="3460" b="11067"/>
          <a:stretch/>
        </p:blipFill>
        <p:spPr>
          <a:xfrm>
            <a:off x="4836489" y="2857797"/>
            <a:ext cx="286446" cy="553290"/>
          </a:xfrm>
          <a:prstGeom prst="rect">
            <a:avLst/>
          </a:prstGeom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xmlns="" id="{CEADF928-3FF9-4459-934A-6455B48649EA}"/>
              </a:ext>
            </a:extLst>
          </p:cNvPr>
          <p:cNvSpPr txBox="1"/>
          <p:nvPr/>
        </p:nvSpPr>
        <p:spPr>
          <a:xfrm>
            <a:off x="4597789" y="3464896"/>
            <a:ext cx="763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Sprint Backlog</a:t>
            </a:r>
          </a:p>
        </p:txBody>
      </p:sp>
      <p:sp>
        <p:nvSpPr>
          <p:cNvPr id="185" name="Arrow: Striped Right 184">
            <a:extLst>
              <a:ext uri="{FF2B5EF4-FFF2-40B4-BE49-F238E27FC236}">
                <a16:creationId xmlns:a16="http://schemas.microsoft.com/office/drawing/2014/main" xmlns="" id="{A4E052B6-7C0D-4365-85F4-7BE33E222638}"/>
              </a:ext>
            </a:extLst>
          </p:cNvPr>
          <p:cNvSpPr/>
          <p:nvPr/>
        </p:nvSpPr>
        <p:spPr>
          <a:xfrm>
            <a:off x="4330038" y="3168200"/>
            <a:ext cx="323620" cy="152400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0DB92C3-D7D1-4255-915B-55A97F2EC024}"/>
              </a:ext>
            </a:extLst>
          </p:cNvPr>
          <p:cNvSpPr/>
          <p:nvPr/>
        </p:nvSpPr>
        <p:spPr>
          <a:xfrm>
            <a:off x="317879" y="1982236"/>
            <a:ext cx="11663570" cy="425540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D43D6D7-7869-46D5-B267-9C0EC5B01F66}"/>
              </a:ext>
            </a:extLst>
          </p:cNvPr>
          <p:cNvSpPr txBox="1"/>
          <p:nvPr/>
        </p:nvSpPr>
        <p:spPr>
          <a:xfrm>
            <a:off x="5342176" y="5687779"/>
            <a:ext cx="2063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  <a:latin typeface="Century Gothic" panose="020B0502020202020204" pitchFamily="34" charset="0"/>
              </a:rPr>
              <a:t>AIOps</a:t>
            </a:r>
            <a:r>
              <a:rPr lang="en-US" sz="100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entury Gothic" panose="020B0502020202020204" pitchFamily="34" charset="0"/>
              </a:rPr>
              <a:t>Automation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7D9665F-FBCF-4BD9-82A8-C23F14680A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6412" t="7931" r="6516" b="12662"/>
          <a:stretch/>
        </p:blipFill>
        <p:spPr>
          <a:xfrm>
            <a:off x="4545391" y="2189864"/>
            <a:ext cx="616520" cy="32084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22C5C86-0238-43E3-BECB-E22DC4711C00}"/>
              </a:ext>
            </a:extLst>
          </p:cNvPr>
          <p:cNvSpPr/>
          <p:nvPr/>
        </p:nvSpPr>
        <p:spPr>
          <a:xfrm>
            <a:off x="4520617" y="2587139"/>
            <a:ext cx="641294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>
              <a:defRPr/>
            </a:pPr>
            <a:r>
              <a:rPr lang="en-US" sz="900" kern="0" dirty="0">
                <a:solidFill>
                  <a:srgbClr val="000000"/>
                </a:solidFill>
                <a:latin typeface="Century Gothic" panose="020B0502020202020204" pitchFamily="34" charset="0"/>
                <a:ea typeface="ＭＳ Ｐゴシック"/>
              </a:rPr>
              <a:t>Niche Skills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xmlns="" id="{A8FAD00F-A5DA-4F65-BA63-99F4D90623F4}"/>
              </a:ext>
            </a:extLst>
          </p:cNvPr>
          <p:cNvSpPr/>
          <p:nvPr/>
        </p:nvSpPr>
        <p:spPr bwMode="auto">
          <a:xfrm>
            <a:off x="5221925" y="3171279"/>
            <a:ext cx="1338933" cy="184501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F5F"/>
              </a:solidFill>
              <a:effectLst/>
              <a:uLnTx/>
              <a:uFillTx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89" name="Down Arrow 10">
            <a:extLst>
              <a:ext uri="{FF2B5EF4-FFF2-40B4-BE49-F238E27FC236}">
                <a16:creationId xmlns:a16="http://schemas.microsoft.com/office/drawing/2014/main" xmlns="" id="{B6D11E83-6690-41CB-92FB-575F2AF5D0AC}"/>
              </a:ext>
            </a:extLst>
          </p:cNvPr>
          <p:cNvSpPr/>
          <p:nvPr/>
        </p:nvSpPr>
        <p:spPr bwMode="auto">
          <a:xfrm>
            <a:off x="6458440" y="3186616"/>
            <a:ext cx="353929" cy="620644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F5F"/>
              </a:solidFill>
              <a:effectLst/>
              <a:uLnTx/>
              <a:uFillTx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88" name="Block Arc 187">
            <a:extLst>
              <a:ext uri="{FF2B5EF4-FFF2-40B4-BE49-F238E27FC236}">
                <a16:creationId xmlns:a16="http://schemas.microsoft.com/office/drawing/2014/main" xmlns="" id="{21BFDB48-6B6C-41F7-93D2-FF254B108030}"/>
              </a:ext>
            </a:extLst>
          </p:cNvPr>
          <p:cNvSpPr/>
          <p:nvPr/>
        </p:nvSpPr>
        <p:spPr bwMode="auto">
          <a:xfrm>
            <a:off x="5666425" y="2258500"/>
            <a:ext cx="1061789" cy="1097280"/>
          </a:xfrm>
          <a:prstGeom prst="blockArc">
            <a:avLst>
              <a:gd name="adj1" fmla="val 10183327"/>
              <a:gd name="adj2" fmla="val 5429213"/>
              <a:gd name="adj3" fmla="val 16946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F5F"/>
              </a:solidFill>
              <a:effectLst/>
              <a:uLnTx/>
              <a:uFillTx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6431A248-9C4C-49BF-97D0-D4AC6F3D744A}"/>
              </a:ext>
            </a:extLst>
          </p:cNvPr>
          <p:cNvSpPr txBox="1"/>
          <p:nvPr/>
        </p:nvSpPr>
        <p:spPr>
          <a:xfrm>
            <a:off x="5749151" y="2454726"/>
            <a:ext cx="892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/>
              </a:rPr>
              <a:t>1 – 4 Weeks Sprint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xmlns="" id="{A9FD21B8-559D-4F39-A137-8DA2252A2FCC}"/>
              </a:ext>
            </a:extLst>
          </p:cNvPr>
          <p:cNvSpPr txBox="1"/>
          <p:nvPr/>
        </p:nvSpPr>
        <p:spPr>
          <a:xfrm>
            <a:off x="5247113" y="3374259"/>
            <a:ext cx="151118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/>
              </a:defRPr>
            </a:lvl1pPr>
          </a:lstStyle>
          <a:p>
            <a:r>
              <a:rPr lang="en-US" dirty="0"/>
              <a:t>UX Design / Prototypes</a:t>
            </a:r>
          </a:p>
        </p:txBody>
      </p:sp>
      <p:pic>
        <p:nvPicPr>
          <p:cNvPr id="192" name="Picture 191" descr="A picture containing clock, toy&#10;&#10;Description automatically generated">
            <a:extLst>
              <a:ext uri="{FF2B5EF4-FFF2-40B4-BE49-F238E27FC236}">
                <a16:creationId xmlns:a16="http://schemas.microsoft.com/office/drawing/2014/main" xmlns="" id="{69080D9F-71C6-4378-8B41-DA0A935F49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" t="4199" r="46815" b="10801"/>
          <a:stretch/>
        </p:blipFill>
        <p:spPr>
          <a:xfrm>
            <a:off x="5729748" y="3988190"/>
            <a:ext cx="568636" cy="622862"/>
          </a:xfrm>
          <a:prstGeom prst="rect">
            <a:avLst/>
          </a:prstGeom>
        </p:spPr>
      </p:pic>
      <p:pic>
        <p:nvPicPr>
          <p:cNvPr id="193" name="Picture 192" descr="A picture containing clock, toy&#10;&#10;Description automatically generated">
            <a:extLst>
              <a:ext uri="{FF2B5EF4-FFF2-40B4-BE49-F238E27FC236}">
                <a16:creationId xmlns:a16="http://schemas.microsoft.com/office/drawing/2014/main" xmlns="" id="{DB41E76E-AD63-4F97-A486-ABAE42E343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70" t="18366" r="3460" b="11067"/>
          <a:stretch/>
        </p:blipFill>
        <p:spPr>
          <a:xfrm>
            <a:off x="6441768" y="3988190"/>
            <a:ext cx="286446" cy="553290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xmlns="" id="{D159FEDE-71A3-4BCB-932F-CF2D7410269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5" t="17299" r="10311" b="14694"/>
          <a:stretch/>
        </p:blipFill>
        <p:spPr>
          <a:xfrm>
            <a:off x="7172714" y="2161646"/>
            <a:ext cx="565204" cy="492770"/>
          </a:xfrm>
          <a:prstGeom prst="rect">
            <a:avLst/>
          </a:prstGeom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xmlns="" id="{CC0A62D4-6CE9-4839-9D6A-FF944FFE75B5}"/>
              </a:ext>
            </a:extLst>
          </p:cNvPr>
          <p:cNvSpPr/>
          <p:nvPr/>
        </p:nvSpPr>
        <p:spPr>
          <a:xfrm>
            <a:off x="6810940" y="2623589"/>
            <a:ext cx="124059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>
              <a:defRPr/>
            </a:pPr>
            <a:r>
              <a:rPr lang="en-US" sz="1400" kern="0" dirty="0">
                <a:solidFill>
                  <a:srgbClr val="000000"/>
                </a:solidFill>
                <a:latin typeface="Century Gothic" panose="020B0502020202020204" pitchFamily="34" charset="0"/>
                <a:ea typeface="ＭＳ Ｐゴシック"/>
              </a:rPr>
              <a:t>Scrum Master</a:t>
            </a:r>
          </a:p>
        </p:txBody>
      </p:sp>
      <p:sp>
        <p:nvSpPr>
          <p:cNvPr id="196" name="Block Arc 195">
            <a:extLst>
              <a:ext uri="{FF2B5EF4-FFF2-40B4-BE49-F238E27FC236}">
                <a16:creationId xmlns:a16="http://schemas.microsoft.com/office/drawing/2014/main" xmlns="" id="{CA09C62C-E79A-4389-85A2-F4AC54AA27C7}"/>
              </a:ext>
            </a:extLst>
          </p:cNvPr>
          <p:cNvSpPr/>
          <p:nvPr/>
        </p:nvSpPr>
        <p:spPr bwMode="auto">
          <a:xfrm>
            <a:off x="6876208" y="3363829"/>
            <a:ext cx="1061789" cy="1097280"/>
          </a:xfrm>
          <a:prstGeom prst="blockArc">
            <a:avLst>
              <a:gd name="adj1" fmla="val 10183327"/>
              <a:gd name="adj2" fmla="val 5429213"/>
              <a:gd name="adj3" fmla="val 16946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F5F"/>
              </a:solidFill>
              <a:effectLst/>
              <a:uLnTx/>
              <a:uFillTx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xmlns="" id="{E40CD10A-13F4-4825-AF9F-21F1F9EC5871}"/>
              </a:ext>
            </a:extLst>
          </p:cNvPr>
          <p:cNvSpPr txBox="1"/>
          <p:nvPr/>
        </p:nvSpPr>
        <p:spPr>
          <a:xfrm>
            <a:off x="6958934" y="3560055"/>
            <a:ext cx="892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/>
              </a:rPr>
              <a:t>1 – 4 Weeks Sprint</a:t>
            </a:r>
          </a:p>
        </p:txBody>
      </p:sp>
      <p:sp>
        <p:nvSpPr>
          <p:cNvPr id="198" name="Down Arrow 10">
            <a:extLst>
              <a:ext uri="{FF2B5EF4-FFF2-40B4-BE49-F238E27FC236}">
                <a16:creationId xmlns:a16="http://schemas.microsoft.com/office/drawing/2014/main" xmlns="" id="{0C6B7A51-D00E-4CB6-8B8F-341529E0C3C9}"/>
              </a:ext>
            </a:extLst>
          </p:cNvPr>
          <p:cNvSpPr/>
          <p:nvPr/>
        </p:nvSpPr>
        <p:spPr bwMode="auto">
          <a:xfrm rot="16200000">
            <a:off x="7272072" y="3677296"/>
            <a:ext cx="358030" cy="1385575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F5F"/>
              </a:solidFill>
              <a:effectLst/>
              <a:uLnTx/>
              <a:uFillTx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xmlns="" id="{BC3EF2EE-5339-443F-A2A7-1D8F22AA8A0A}"/>
              </a:ext>
            </a:extLst>
          </p:cNvPr>
          <p:cNvSpPr txBox="1"/>
          <p:nvPr/>
        </p:nvSpPr>
        <p:spPr>
          <a:xfrm>
            <a:off x="6726257" y="4474028"/>
            <a:ext cx="127676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/>
              </a:defRPr>
            </a:lvl1pPr>
          </a:lstStyle>
          <a:p>
            <a:r>
              <a:rPr lang="en-US" dirty="0"/>
              <a:t>Product development</a:t>
            </a:r>
          </a:p>
        </p:txBody>
      </p:sp>
      <p:sp>
        <p:nvSpPr>
          <p:cNvPr id="200" name="Cube 199">
            <a:extLst>
              <a:ext uri="{FF2B5EF4-FFF2-40B4-BE49-F238E27FC236}">
                <a16:creationId xmlns:a16="http://schemas.microsoft.com/office/drawing/2014/main" xmlns="" id="{BFBFED26-3077-4296-9D77-8498A55BCD23}"/>
              </a:ext>
            </a:extLst>
          </p:cNvPr>
          <p:cNvSpPr/>
          <p:nvPr/>
        </p:nvSpPr>
        <p:spPr bwMode="auto">
          <a:xfrm>
            <a:off x="8008743" y="2984827"/>
            <a:ext cx="629188" cy="516226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F5F"/>
              </a:solidFill>
              <a:effectLst/>
              <a:uLnTx/>
              <a:uFillTx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xmlns="" id="{E92ECC7A-D5F6-4730-86ED-7BE6FFACF247}"/>
              </a:ext>
            </a:extLst>
          </p:cNvPr>
          <p:cNvSpPr txBox="1"/>
          <p:nvPr/>
        </p:nvSpPr>
        <p:spPr>
          <a:xfrm>
            <a:off x="8181173" y="4281498"/>
            <a:ext cx="44395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/>
              </a:defRPr>
            </a:lvl1pPr>
          </a:lstStyle>
          <a:p>
            <a:r>
              <a:rPr lang="en-US" dirty="0"/>
              <a:t>MVP</a:t>
            </a:r>
          </a:p>
        </p:txBody>
      </p:sp>
      <p:sp>
        <p:nvSpPr>
          <p:cNvPr id="202" name="Down Arrow 10">
            <a:extLst>
              <a:ext uri="{FF2B5EF4-FFF2-40B4-BE49-F238E27FC236}">
                <a16:creationId xmlns:a16="http://schemas.microsoft.com/office/drawing/2014/main" xmlns="" id="{163F784F-6F12-493A-B5C0-19FC2B789F3A}"/>
              </a:ext>
            </a:extLst>
          </p:cNvPr>
          <p:cNvSpPr/>
          <p:nvPr/>
        </p:nvSpPr>
        <p:spPr bwMode="auto">
          <a:xfrm rot="16200000">
            <a:off x="8842228" y="4103290"/>
            <a:ext cx="358030" cy="421240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F5F"/>
              </a:solidFill>
              <a:effectLst/>
              <a:uLnTx/>
              <a:uFillTx/>
              <a:latin typeface="Arial" pitchFamily="34" charset="0"/>
              <a:ea typeface="ＭＳ Ｐゴシック"/>
              <a:cs typeface="ＭＳ Ｐゴシック"/>
            </a:endParaRP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xmlns="" id="{ABA488CB-5C7D-4A1C-A694-066508D30C3D}"/>
              </a:ext>
            </a:extLst>
          </p:cNvPr>
          <p:cNvGrpSpPr/>
          <p:nvPr/>
        </p:nvGrpSpPr>
        <p:grpSpPr>
          <a:xfrm>
            <a:off x="9302973" y="4078351"/>
            <a:ext cx="514300" cy="447208"/>
            <a:chOff x="-122762" y="8145463"/>
            <a:chExt cx="1889121" cy="1762125"/>
          </a:xfrm>
          <a:solidFill>
            <a:srgbClr val="115740"/>
          </a:solidFill>
        </p:grpSpPr>
        <p:sp>
          <p:nvSpPr>
            <p:cNvPr id="204" name="Freeform 181">
              <a:extLst>
                <a:ext uri="{FF2B5EF4-FFF2-40B4-BE49-F238E27FC236}">
                  <a16:creationId xmlns:a16="http://schemas.microsoft.com/office/drawing/2014/main" xmlns="" id="{4F423523-3548-4E06-8B56-800C037A6B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6" y="8145463"/>
              <a:ext cx="504823" cy="501650"/>
            </a:xfrm>
            <a:custGeom>
              <a:avLst/>
              <a:gdLst>
                <a:gd name="T0" fmla="*/ 67 w 134"/>
                <a:gd name="T1" fmla="*/ 133 h 133"/>
                <a:gd name="T2" fmla="*/ 114 w 134"/>
                <a:gd name="T3" fmla="*/ 114 h 133"/>
                <a:gd name="T4" fmla="*/ 134 w 134"/>
                <a:gd name="T5" fmla="*/ 67 h 133"/>
                <a:gd name="T6" fmla="*/ 114 w 134"/>
                <a:gd name="T7" fmla="*/ 20 h 133"/>
                <a:gd name="T8" fmla="*/ 67 w 134"/>
                <a:gd name="T9" fmla="*/ 0 h 133"/>
                <a:gd name="T10" fmla="*/ 20 w 134"/>
                <a:gd name="T11" fmla="*/ 20 h 133"/>
                <a:gd name="T12" fmla="*/ 0 w 134"/>
                <a:gd name="T13" fmla="*/ 67 h 133"/>
                <a:gd name="T14" fmla="*/ 20 w 134"/>
                <a:gd name="T15" fmla="*/ 114 h 133"/>
                <a:gd name="T16" fmla="*/ 67 w 134"/>
                <a:gd name="T17" fmla="*/ 133 h 133"/>
                <a:gd name="T18" fmla="*/ 67 w 134"/>
                <a:gd name="T19" fmla="*/ 133 h 133"/>
                <a:gd name="T20" fmla="*/ 67 w 134"/>
                <a:gd name="T2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33">
                  <a:moveTo>
                    <a:pt x="67" y="133"/>
                  </a:moveTo>
                  <a:cubicBezTo>
                    <a:pt x="86" y="133"/>
                    <a:pt x="101" y="127"/>
                    <a:pt x="114" y="114"/>
                  </a:cubicBezTo>
                  <a:cubicBezTo>
                    <a:pt x="127" y="101"/>
                    <a:pt x="134" y="85"/>
                    <a:pt x="134" y="67"/>
                  </a:cubicBezTo>
                  <a:cubicBezTo>
                    <a:pt x="134" y="48"/>
                    <a:pt x="127" y="33"/>
                    <a:pt x="114" y="20"/>
                  </a:cubicBezTo>
                  <a:cubicBezTo>
                    <a:pt x="101" y="7"/>
                    <a:pt x="86" y="0"/>
                    <a:pt x="67" y="0"/>
                  </a:cubicBezTo>
                  <a:cubicBezTo>
                    <a:pt x="49" y="0"/>
                    <a:pt x="33" y="7"/>
                    <a:pt x="20" y="20"/>
                  </a:cubicBezTo>
                  <a:cubicBezTo>
                    <a:pt x="7" y="33"/>
                    <a:pt x="0" y="48"/>
                    <a:pt x="0" y="67"/>
                  </a:cubicBezTo>
                  <a:cubicBezTo>
                    <a:pt x="0" y="85"/>
                    <a:pt x="7" y="101"/>
                    <a:pt x="20" y="114"/>
                  </a:cubicBezTo>
                  <a:cubicBezTo>
                    <a:pt x="33" y="127"/>
                    <a:pt x="49" y="133"/>
                    <a:pt x="67" y="133"/>
                  </a:cubicBezTo>
                  <a:close/>
                  <a:moveTo>
                    <a:pt x="67" y="133"/>
                  </a:moveTo>
                  <a:cubicBezTo>
                    <a:pt x="67" y="133"/>
                    <a:pt x="67" y="133"/>
                    <a:pt x="67" y="133"/>
                  </a:cubicBez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  <p:sp>
          <p:nvSpPr>
            <p:cNvPr id="205" name="Freeform 182">
              <a:extLst>
                <a:ext uri="{FF2B5EF4-FFF2-40B4-BE49-F238E27FC236}">
                  <a16:creationId xmlns:a16="http://schemas.microsoft.com/office/drawing/2014/main" xmlns="" id="{922A87CC-86DE-4775-8D1A-CE993E8C7C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3974" y="8399462"/>
              <a:ext cx="754061" cy="754063"/>
            </a:xfrm>
            <a:custGeom>
              <a:avLst/>
              <a:gdLst>
                <a:gd name="T0" fmla="*/ 30 w 200"/>
                <a:gd name="T1" fmla="*/ 171 h 200"/>
                <a:gd name="T2" fmla="*/ 100 w 200"/>
                <a:gd name="T3" fmla="*/ 200 h 200"/>
                <a:gd name="T4" fmla="*/ 171 w 200"/>
                <a:gd name="T5" fmla="*/ 171 h 200"/>
                <a:gd name="T6" fmla="*/ 200 w 200"/>
                <a:gd name="T7" fmla="*/ 100 h 200"/>
                <a:gd name="T8" fmla="*/ 171 w 200"/>
                <a:gd name="T9" fmla="*/ 29 h 200"/>
                <a:gd name="T10" fmla="*/ 100 w 200"/>
                <a:gd name="T11" fmla="*/ 0 h 200"/>
                <a:gd name="T12" fmla="*/ 30 w 200"/>
                <a:gd name="T13" fmla="*/ 29 h 200"/>
                <a:gd name="T14" fmla="*/ 0 w 200"/>
                <a:gd name="T15" fmla="*/ 100 h 200"/>
                <a:gd name="T16" fmla="*/ 30 w 200"/>
                <a:gd name="T17" fmla="*/ 171 h 200"/>
                <a:gd name="T18" fmla="*/ 30 w 200"/>
                <a:gd name="T19" fmla="*/ 171 h 200"/>
                <a:gd name="T20" fmla="*/ 30 w 200"/>
                <a:gd name="T21" fmla="*/ 17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30" y="171"/>
                  </a:moveTo>
                  <a:cubicBezTo>
                    <a:pt x="49" y="190"/>
                    <a:pt x="73" y="200"/>
                    <a:pt x="100" y="200"/>
                  </a:cubicBezTo>
                  <a:cubicBezTo>
                    <a:pt x="128" y="200"/>
                    <a:pt x="152" y="190"/>
                    <a:pt x="171" y="171"/>
                  </a:cubicBezTo>
                  <a:cubicBezTo>
                    <a:pt x="191" y="151"/>
                    <a:pt x="200" y="127"/>
                    <a:pt x="200" y="100"/>
                  </a:cubicBezTo>
                  <a:cubicBezTo>
                    <a:pt x="200" y="72"/>
                    <a:pt x="191" y="49"/>
                    <a:pt x="171" y="29"/>
                  </a:cubicBezTo>
                  <a:cubicBezTo>
                    <a:pt x="152" y="10"/>
                    <a:pt x="128" y="0"/>
                    <a:pt x="100" y="0"/>
                  </a:cubicBezTo>
                  <a:cubicBezTo>
                    <a:pt x="73" y="0"/>
                    <a:pt x="49" y="10"/>
                    <a:pt x="30" y="29"/>
                  </a:cubicBezTo>
                  <a:cubicBezTo>
                    <a:pt x="10" y="49"/>
                    <a:pt x="0" y="72"/>
                    <a:pt x="0" y="100"/>
                  </a:cubicBezTo>
                  <a:cubicBezTo>
                    <a:pt x="0" y="127"/>
                    <a:pt x="10" y="151"/>
                    <a:pt x="30" y="171"/>
                  </a:cubicBezTo>
                  <a:close/>
                  <a:moveTo>
                    <a:pt x="30" y="171"/>
                  </a:moveTo>
                  <a:cubicBezTo>
                    <a:pt x="30" y="171"/>
                    <a:pt x="30" y="171"/>
                    <a:pt x="30" y="171"/>
                  </a:cubicBez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  <p:sp>
          <p:nvSpPr>
            <p:cNvPr id="206" name="Freeform 183">
              <a:extLst>
                <a:ext uri="{FF2B5EF4-FFF2-40B4-BE49-F238E27FC236}">
                  <a16:creationId xmlns:a16="http://schemas.microsoft.com/office/drawing/2014/main" xmlns="" id="{21CB26E4-4377-4494-A7EA-F91B6E20DD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9788" y="8145463"/>
              <a:ext cx="501648" cy="501650"/>
            </a:xfrm>
            <a:custGeom>
              <a:avLst/>
              <a:gdLst>
                <a:gd name="T0" fmla="*/ 66 w 133"/>
                <a:gd name="T1" fmla="*/ 133 h 133"/>
                <a:gd name="T2" fmla="*/ 114 w 133"/>
                <a:gd name="T3" fmla="*/ 114 h 133"/>
                <a:gd name="T4" fmla="*/ 133 w 133"/>
                <a:gd name="T5" fmla="*/ 67 h 133"/>
                <a:gd name="T6" fmla="*/ 114 w 133"/>
                <a:gd name="T7" fmla="*/ 20 h 133"/>
                <a:gd name="T8" fmla="*/ 66 w 133"/>
                <a:gd name="T9" fmla="*/ 0 h 133"/>
                <a:gd name="T10" fmla="*/ 19 w 133"/>
                <a:gd name="T11" fmla="*/ 20 h 133"/>
                <a:gd name="T12" fmla="*/ 0 w 133"/>
                <a:gd name="T13" fmla="*/ 67 h 133"/>
                <a:gd name="T14" fmla="*/ 19 w 133"/>
                <a:gd name="T15" fmla="*/ 114 h 133"/>
                <a:gd name="T16" fmla="*/ 66 w 133"/>
                <a:gd name="T17" fmla="*/ 133 h 133"/>
                <a:gd name="T18" fmla="*/ 66 w 133"/>
                <a:gd name="T19" fmla="*/ 133 h 133"/>
                <a:gd name="T20" fmla="*/ 66 w 133"/>
                <a:gd name="T2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33">
                  <a:moveTo>
                    <a:pt x="66" y="133"/>
                  </a:moveTo>
                  <a:cubicBezTo>
                    <a:pt x="85" y="133"/>
                    <a:pt x="101" y="127"/>
                    <a:pt x="114" y="114"/>
                  </a:cubicBezTo>
                  <a:cubicBezTo>
                    <a:pt x="127" y="101"/>
                    <a:pt x="133" y="85"/>
                    <a:pt x="133" y="67"/>
                  </a:cubicBezTo>
                  <a:cubicBezTo>
                    <a:pt x="133" y="48"/>
                    <a:pt x="127" y="33"/>
                    <a:pt x="114" y="20"/>
                  </a:cubicBezTo>
                  <a:cubicBezTo>
                    <a:pt x="101" y="7"/>
                    <a:pt x="85" y="0"/>
                    <a:pt x="66" y="0"/>
                  </a:cubicBezTo>
                  <a:cubicBezTo>
                    <a:pt x="48" y="0"/>
                    <a:pt x="32" y="7"/>
                    <a:pt x="19" y="20"/>
                  </a:cubicBezTo>
                  <a:cubicBezTo>
                    <a:pt x="6" y="33"/>
                    <a:pt x="0" y="48"/>
                    <a:pt x="0" y="67"/>
                  </a:cubicBezTo>
                  <a:cubicBezTo>
                    <a:pt x="0" y="85"/>
                    <a:pt x="6" y="101"/>
                    <a:pt x="19" y="114"/>
                  </a:cubicBezTo>
                  <a:cubicBezTo>
                    <a:pt x="32" y="127"/>
                    <a:pt x="48" y="133"/>
                    <a:pt x="66" y="133"/>
                  </a:cubicBezTo>
                  <a:close/>
                  <a:moveTo>
                    <a:pt x="66" y="133"/>
                  </a:moveTo>
                  <a:cubicBezTo>
                    <a:pt x="66" y="133"/>
                    <a:pt x="66" y="133"/>
                    <a:pt x="66" y="133"/>
                  </a:cubicBez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  <p:sp>
          <p:nvSpPr>
            <p:cNvPr id="207" name="Freeform 184">
              <a:extLst>
                <a:ext uri="{FF2B5EF4-FFF2-40B4-BE49-F238E27FC236}">
                  <a16:creationId xmlns:a16="http://schemas.microsoft.com/office/drawing/2014/main" xmlns="" id="{E6FFBA1C-7564-4ABC-89AF-C807E74833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2161" y="8647113"/>
              <a:ext cx="584198" cy="506414"/>
            </a:xfrm>
            <a:custGeom>
              <a:avLst/>
              <a:gdLst>
                <a:gd name="T0" fmla="*/ 122 w 155"/>
                <a:gd name="T1" fmla="*/ 0 h 134"/>
                <a:gd name="T2" fmla="*/ 111 w 155"/>
                <a:gd name="T3" fmla="*/ 6 h 134"/>
                <a:gd name="T4" fmla="*/ 85 w 155"/>
                <a:gd name="T5" fmla="*/ 17 h 134"/>
                <a:gd name="T6" fmla="*/ 54 w 155"/>
                <a:gd name="T7" fmla="*/ 23 h 134"/>
                <a:gd name="T8" fmla="*/ 20 w 155"/>
                <a:gd name="T9" fmla="*/ 17 h 134"/>
                <a:gd name="T10" fmla="*/ 21 w 155"/>
                <a:gd name="T11" fmla="*/ 34 h 134"/>
                <a:gd name="T12" fmla="*/ 0 w 155"/>
                <a:gd name="T13" fmla="*/ 101 h 134"/>
                <a:gd name="T14" fmla="*/ 69 w 155"/>
                <a:gd name="T15" fmla="*/ 134 h 134"/>
                <a:gd name="T16" fmla="*/ 104 w 155"/>
                <a:gd name="T17" fmla="*/ 134 h 134"/>
                <a:gd name="T18" fmla="*/ 140 w 155"/>
                <a:gd name="T19" fmla="*/ 123 h 134"/>
                <a:gd name="T20" fmla="*/ 155 w 155"/>
                <a:gd name="T21" fmla="*/ 93 h 134"/>
                <a:gd name="T22" fmla="*/ 122 w 155"/>
                <a:gd name="T23" fmla="*/ 0 h 134"/>
                <a:gd name="T24" fmla="*/ 122 w 155"/>
                <a:gd name="T25" fmla="*/ 0 h 134"/>
                <a:gd name="T26" fmla="*/ 122 w 155"/>
                <a:gd name="T2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5" h="134">
                  <a:moveTo>
                    <a:pt x="122" y="0"/>
                  </a:moveTo>
                  <a:cubicBezTo>
                    <a:pt x="121" y="0"/>
                    <a:pt x="117" y="2"/>
                    <a:pt x="111" y="6"/>
                  </a:cubicBezTo>
                  <a:cubicBezTo>
                    <a:pt x="104" y="10"/>
                    <a:pt x="96" y="13"/>
                    <a:pt x="85" y="17"/>
                  </a:cubicBezTo>
                  <a:cubicBezTo>
                    <a:pt x="75" y="21"/>
                    <a:pt x="65" y="23"/>
                    <a:pt x="54" y="23"/>
                  </a:cubicBezTo>
                  <a:cubicBezTo>
                    <a:pt x="43" y="23"/>
                    <a:pt x="31" y="21"/>
                    <a:pt x="20" y="17"/>
                  </a:cubicBezTo>
                  <a:cubicBezTo>
                    <a:pt x="21" y="23"/>
                    <a:pt x="21" y="29"/>
                    <a:pt x="21" y="34"/>
                  </a:cubicBezTo>
                  <a:cubicBezTo>
                    <a:pt x="21" y="58"/>
                    <a:pt x="14" y="80"/>
                    <a:pt x="0" y="101"/>
                  </a:cubicBezTo>
                  <a:cubicBezTo>
                    <a:pt x="28" y="101"/>
                    <a:pt x="51" y="113"/>
                    <a:pt x="69" y="134"/>
                  </a:cubicBezTo>
                  <a:cubicBezTo>
                    <a:pt x="104" y="134"/>
                    <a:pt x="104" y="134"/>
                    <a:pt x="104" y="134"/>
                  </a:cubicBezTo>
                  <a:cubicBezTo>
                    <a:pt x="118" y="134"/>
                    <a:pt x="130" y="130"/>
                    <a:pt x="140" y="123"/>
                  </a:cubicBezTo>
                  <a:cubicBezTo>
                    <a:pt x="150" y="116"/>
                    <a:pt x="155" y="106"/>
                    <a:pt x="155" y="93"/>
                  </a:cubicBezTo>
                  <a:cubicBezTo>
                    <a:pt x="155" y="31"/>
                    <a:pt x="144" y="0"/>
                    <a:pt x="122" y="0"/>
                  </a:cubicBezTo>
                  <a:close/>
                  <a:moveTo>
                    <a:pt x="122" y="0"/>
                  </a:moveTo>
                  <a:cubicBezTo>
                    <a:pt x="122" y="0"/>
                    <a:pt x="122" y="0"/>
                    <a:pt x="122" y="0"/>
                  </a:cubicBez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  <p:sp>
          <p:nvSpPr>
            <p:cNvPr id="208" name="Freeform 185">
              <a:extLst>
                <a:ext uri="{FF2B5EF4-FFF2-40B4-BE49-F238E27FC236}">
                  <a16:creationId xmlns:a16="http://schemas.microsoft.com/office/drawing/2014/main" xmlns="" id="{E24C0367-BCE6-4537-9F03-654284240D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1235" y="9088437"/>
              <a:ext cx="1382714" cy="819151"/>
            </a:xfrm>
            <a:custGeom>
              <a:avLst/>
              <a:gdLst>
                <a:gd name="T0" fmla="*/ 362 w 367"/>
                <a:gd name="T1" fmla="*/ 94 h 217"/>
                <a:gd name="T2" fmla="*/ 355 w 367"/>
                <a:gd name="T3" fmla="*/ 66 h 217"/>
                <a:gd name="T4" fmla="*/ 344 w 367"/>
                <a:gd name="T5" fmla="*/ 41 h 217"/>
                <a:gd name="T6" fmla="*/ 328 w 367"/>
                <a:gd name="T7" fmla="*/ 19 h 217"/>
                <a:gd name="T8" fmla="*/ 306 w 367"/>
                <a:gd name="T9" fmla="*/ 5 h 217"/>
                <a:gd name="T10" fmla="*/ 277 w 367"/>
                <a:gd name="T11" fmla="*/ 0 h 217"/>
                <a:gd name="T12" fmla="*/ 265 w 367"/>
                <a:gd name="T13" fmla="*/ 6 h 217"/>
                <a:gd name="T14" fmla="*/ 246 w 367"/>
                <a:gd name="T15" fmla="*/ 18 h 217"/>
                <a:gd name="T16" fmla="*/ 218 w 367"/>
                <a:gd name="T17" fmla="*/ 31 h 217"/>
                <a:gd name="T18" fmla="*/ 183 w 367"/>
                <a:gd name="T19" fmla="*/ 37 h 217"/>
                <a:gd name="T20" fmla="*/ 148 w 367"/>
                <a:gd name="T21" fmla="*/ 31 h 217"/>
                <a:gd name="T22" fmla="*/ 120 w 367"/>
                <a:gd name="T23" fmla="*/ 18 h 217"/>
                <a:gd name="T24" fmla="*/ 101 w 367"/>
                <a:gd name="T25" fmla="*/ 6 h 217"/>
                <a:gd name="T26" fmla="*/ 90 w 367"/>
                <a:gd name="T27" fmla="*/ 0 h 217"/>
                <a:gd name="T28" fmla="*/ 61 w 367"/>
                <a:gd name="T29" fmla="*/ 5 h 217"/>
                <a:gd name="T30" fmla="*/ 39 w 367"/>
                <a:gd name="T31" fmla="*/ 19 h 217"/>
                <a:gd name="T32" fmla="*/ 22 w 367"/>
                <a:gd name="T33" fmla="*/ 41 h 217"/>
                <a:gd name="T34" fmla="*/ 11 w 367"/>
                <a:gd name="T35" fmla="*/ 66 h 217"/>
                <a:gd name="T36" fmla="*/ 4 w 367"/>
                <a:gd name="T37" fmla="*/ 94 h 217"/>
                <a:gd name="T38" fmla="*/ 1 w 367"/>
                <a:gd name="T39" fmla="*/ 123 h 217"/>
                <a:gd name="T40" fmla="*/ 0 w 367"/>
                <a:gd name="T41" fmla="*/ 150 h 217"/>
                <a:gd name="T42" fmla="*/ 19 w 367"/>
                <a:gd name="T43" fmla="*/ 199 h 217"/>
                <a:gd name="T44" fmla="*/ 69 w 367"/>
                <a:gd name="T45" fmla="*/ 217 h 217"/>
                <a:gd name="T46" fmla="*/ 297 w 367"/>
                <a:gd name="T47" fmla="*/ 217 h 217"/>
                <a:gd name="T48" fmla="*/ 348 w 367"/>
                <a:gd name="T49" fmla="*/ 199 h 217"/>
                <a:gd name="T50" fmla="*/ 367 w 367"/>
                <a:gd name="T51" fmla="*/ 150 h 217"/>
                <a:gd name="T52" fmla="*/ 366 w 367"/>
                <a:gd name="T53" fmla="*/ 123 h 217"/>
                <a:gd name="T54" fmla="*/ 362 w 367"/>
                <a:gd name="T55" fmla="*/ 94 h 217"/>
                <a:gd name="T56" fmla="*/ 362 w 367"/>
                <a:gd name="T57" fmla="*/ 94 h 217"/>
                <a:gd name="T58" fmla="*/ 362 w 367"/>
                <a:gd name="T59" fmla="*/ 9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7" h="217">
                  <a:moveTo>
                    <a:pt x="362" y="94"/>
                  </a:moveTo>
                  <a:cubicBezTo>
                    <a:pt x="360" y="84"/>
                    <a:pt x="358" y="75"/>
                    <a:pt x="355" y="66"/>
                  </a:cubicBezTo>
                  <a:cubicBezTo>
                    <a:pt x="353" y="57"/>
                    <a:pt x="349" y="49"/>
                    <a:pt x="344" y="41"/>
                  </a:cubicBezTo>
                  <a:cubicBezTo>
                    <a:pt x="339" y="32"/>
                    <a:pt x="334" y="25"/>
                    <a:pt x="328" y="19"/>
                  </a:cubicBezTo>
                  <a:cubicBezTo>
                    <a:pt x="322" y="14"/>
                    <a:pt x="314" y="9"/>
                    <a:pt x="306" y="5"/>
                  </a:cubicBezTo>
                  <a:cubicBezTo>
                    <a:pt x="297" y="2"/>
                    <a:pt x="287" y="0"/>
                    <a:pt x="277" y="0"/>
                  </a:cubicBezTo>
                  <a:cubicBezTo>
                    <a:pt x="275" y="0"/>
                    <a:pt x="271" y="2"/>
                    <a:pt x="265" y="6"/>
                  </a:cubicBezTo>
                  <a:cubicBezTo>
                    <a:pt x="260" y="10"/>
                    <a:pt x="253" y="14"/>
                    <a:pt x="246" y="18"/>
                  </a:cubicBezTo>
                  <a:cubicBezTo>
                    <a:pt x="239" y="23"/>
                    <a:pt x="230" y="27"/>
                    <a:pt x="218" y="31"/>
                  </a:cubicBezTo>
                  <a:cubicBezTo>
                    <a:pt x="207" y="35"/>
                    <a:pt x="195" y="37"/>
                    <a:pt x="183" y="37"/>
                  </a:cubicBezTo>
                  <a:cubicBezTo>
                    <a:pt x="171" y="37"/>
                    <a:pt x="160" y="35"/>
                    <a:pt x="148" y="31"/>
                  </a:cubicBezTo>
                  <a:cubicBezTo>
                    <a:pt x="136" y="27"/>
                    <a:pt x="127" y="23"/>
                    <a:pt x="120" y="18"/>
                  </a:cubicBezTo>
                  <a:cubicBezTo>
                    <a:pt x="113" y="14"/>
                    <a:pt x="107" y="10"/>
                    <a:pt x="101" y="6"/>
                  </a:cubicBezTo>
                  <a:cubicBezTo>
                    <a:pt x="95" y="2"/>
                    <a:pt x="92" y="0"/>
                    <a:pt x="90" y="0"/>
                  </a:cubicBezTo>
                  <a:cubicBezTo>
                    <a:pt x="79" y="0"/>
                    <a:pt x="70" y="2"/>
                    <a:pt x="61" y="5"/>
                  </a:cubicBezTo>
                  <a:cubicBezTo>
                    <a:pt x="52" y="9"/>
                    <a:pt x="45" y="14"/>
                    <a:pt x="39" y="19"/>
                  </a:cubicBezTo>
                  <a:cubicBezTo>
                    <a:pt x="33" y="25"/>
                    <a:pt x="27" y="32"/>
                    <a:pt x="22" y="41"/>
                  </a:cubicBezTo>
                  <a:cubicBezTo>
                    <a:pt x="18" y="49"/>
                    <a:pt x="14" y="57"/>
                    <a:pt x="11" y="66"/>
                  </a:cubicBezTo>
                  <a:cubicBezTo>
                    <a:pt x="8" y="75"/>
                    <a:pt x="6" y="84"/>
                    <a:pt x="4" y="94"/>
                  </a:cubicBezTo>
                  <a:cubicBezTo>
                    <a:pt x="2" y="104"/>
                    <a:pt x="1" y="114"/>
                    <a:pt x="1" y="123"/>
                  </a:cubicBezTo>
                  <a:cubicBezTo>
                    <a:pt x="0" y="131"/>
                    <a:pt x="0" y="140"/>
                    <a:pt x="0" y="150"/>
                  </a:cubicBezTo>
                  <a:cubicBezTo>
                    <a:pt x="0" y="171"/>
                    <a:pt x="6" y="187"/>
                    <a:pt x="19" y="199"/>
                  </a:cubicBezTo>
                  <a:cubicBezTo>
                    <a:pt x="31" y="211"/>
                    <a:pt x="48" y="217"/>
                    <a:pt x="69" y="217"/>
                  </a:cubicBezTo>
                  <a:cubicBezTo>
                    <a:pt x="297" y="217"/>
                    <a:pt x="297" y="217"/>
                    <a:pt x="297" y="217"/>
                  </a:cubicBezTo>
                  <a:cubicBezTo>
                    <a:pt x="318" y="217"/>
                    <a:pt x="335" y="211"/>
                    <a:pt x="348" y="199"/>
                  </a:cubicBezTo>
                  <a:cubicBezTo>
                    <a:pt x="360" y="187"/>
                    <a:pt x="367" y="171"/>
                    <a:pt x="367" y="150"/>
                  </a:cubicBezTo>
                  <a:cubicBezTo>
                    <a:pt x="367" y="140"/>
                    <a:pt x="367" y="131"/>
                    <a:pt x="366" y="123"/>
                  </a:cubicBezTo>
                  <a:cubicBezTo>
                    <a:pt x="365" y="114"/>
                    <a:pt x="364" y="104"/>
                    <a:pt x="362" y="94"/>
                  </a:cubicBezTo>
                  <a:close/>
                  <a:moveTo>
                    <a:pt x="362" y="94"/>
                  </a:moveTo>
                  <a:cubicBezTo>
                    <a:pt x="362" y="94"/>
                    <a:pt x="362" y="94"/>
                    <a:pt x="362" y="94"/>
                  </a:cubicBez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  <p:sp>
          <p:nvSpPr>
            <p:cNvPr id="209" name="Freeform 186">
              <a:extLst>
                <a:ext uri="{FF2B5EF4-FFF2-40B4-BE49-F238E27FC236}">
                  <a16:creationId xmlns:a16="http://schemas.microsoft.com/office/drawing/2014/main" xmlns="" id="{05767E23-87CE-4EA1-A9D9-468C36BB6B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2762" y="8647113"/>
              <a:ext cx="585785" cy="506414"/>
            </a:xfrm>
            <a:custGeom>
              <a:avLst/>
              <a:gdLst>
                <a:gd name="T0" fmla="*/ 155 w 155"/>
                <a:gd name="T1" fmla="*/ 101 h 134"/>
                <a:gd name="T2" fmla="*/ 133 w 155"/>
                <a:gd name="T3" fmla="*/ 34 h 134"/>
                <a:gd name="T4" fmla="*/ 135 w 155"/>
                <a:gd name="T5" fmla="*/ 17 h 134"/>
                <a:gd name="T6" fmla="*/ 100 w 155"/>
                <a:gd name="T7" fmla="*/ 23 h 134"/>
                <a:gd name="T8" fmla="*/ 69 w 155"/>
                <a:gd name="T9" fmla="*/ 17 h 134"/>
                <a:gd name="T10" fmla="*/ 44 w 155"/>
                <a:gd name="T11" fmla="*/ 6 h 134"/>
                <a:gd name="T12" fmla="*/ 32 w 155"/>
                <a:gd name="T13" fmla="*/ 0 h 134"/>
                <a:gd name="T14" fmla="*/ 0 w 155"/>
                <a:gd name="T15" fmla="*/ 93 h 134"/>
                <a:gd name="T16" fmla="*/ 15 w 155"/>
                <a:gd name="T17" fmla="*/ 123 h 134"/>
                <a:gd name="T18" fmla="*/ 51 w 155"/>
                <a:gd name="T19" fmla="*/ 134 h 134"/>
                <a:gd name="T20" fmla="*/ 86 w 155"/>
                <a:gd name="T21" fmla="*/ 134 h 134"/>
                <a:gd name="T22" fmla="*/ 155 w 155"/>
                <a:gd name="T23" fmla="*/ 101 h 134"/>
                <a:gd name="T24" fmla="*/ 155 w 155"/>
                <a:gd name="T25" fmla="*/ 101 h 134"/>
                <a:gd name="T26" fmla="*/ 155 w 155"/>
                <a:gd name="T27" fmla="*/ 10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5" h="134">
                  <a:moveTo>
                    <a:pt x="155" y="101"/>
                  </a:moveTo>
                  <a:cubicBezTo>
                    <a:pt x="141" y="80"/>
                    <a:pt x="133" y="58"/>
                    <a:pt x="133" y="34"/>
                  </a:cubicBezTo>
                  <a:cubicBezTo>
                    <a:pt x="133" y="29"/>
                    <a:pt x="134" y="23"/>
                    <a:pt x="135" y="17"/>
                  </a:cubicBezTo>
                  <a:cubicBezTo>
                    <a:pt x="123" y="21"/>
                    <a:pt x="112" y="23"/>
                    <a:pt x="100" y="23"/>
                  </a:cubicBezTo>
                  <a:cubicBezTo>
                    <a:pt x="90" y="23"/>
                    <a:pt x="80" y="21"/>
                    <a:pt x="69" y="17"/>
                  </a:cubicBezTo>
                  <a:cubicBezTo>
                    <a:pt x="59" y="13"/>
                    <a:pt x="50" y="10"/>
                    <a:pt x="44" y="6"/>
                  </a:cubicBezTo>
                  <a:cubicBezTo>
                    <a:pt x="37" y="2"/>
                    <a:pt x="33" y="0"/>
                    <a:pt x="32" y="0"/>
                  </a:cubicBezTo>
                  <a:cubicBezTo>
                    <a:pt x="11" y="0"/>
                    <a:pt x="0" y="31"/>
                    <a:pt x="0" y="93"/>
                  </a:cubicBezTo>
                  <a:cubicBezTo>
                    <a:pt x="0" y="106"/>
                    <a:pt x="5" y="116"/>
                    <a:pt x="15" y="123"/>
                  </a:cubicBezTo>
                  <a:cubicBezTo>
                    <a:pt x="24" y="130"/>
                    <a:pt x="36" y="134"/>
                    <a:pt x="51" y="134"/>
                  </a:cubicBezTo>
                  <a:cubicBezTo>
                    <a:pt x="86" y="134"/>
                    <a:pt x="86" y="134"/>
                    <a:pt x="86" y="134"/>
                  </a:cubicBezTo>
                  <a:cubicBezTo>
                    <a:pt x="103" y="113"/>
                    <a:pt x="126" y="101"/>
                    <a:pt x="155" y="101"/>
                  </a:cubicBezTo>
                  <a:close/>
                  <a:moveTo>
                    <a:pt x="155" y="101"/>
                  </a:moveTo>
                  <a:cubicBezTo>
                    <a:pt x="155" y="101"/>
                    <a:pt x="155" y="101"/>
                    <a:pt x="155" y="101"/>
                  </a:cubicBez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xmlns="" id="{890CE443-760F-4AA8-B5B6-51C1F01873C0}"/>
              </a:ext>
            </a:extLst>
          </p:cNvPr>
          <p:cNvSpPr txBox="1"/>
          <p:nvPr/>
        </p:nvSpPr>
        <p:spPr>
          <a:xfrm>
            <a:off x="9250270" y="3872664"/>
            <a:ext cx="61927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/>
              </a:defRPr>
            </a:lvl1pPr>
          </a:lstStyle>
          <a:p>
            <a:r>
              <a:rPr lang="en-US" dirty="0"/>
              <a:t>Go Live</a:t>
            </a:r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xmlns="" id="{24FE47B6-B8C0-48D1-9DDB-ECBD5EEAAFCC}"/>
              </a:ext>
            </a:extLst>
          </p:cNvPr>
          <p:cNvSpPr/>
          <p:nvPr/>
        </p:nvSpPr>
        <p:spPr>
          <a:xfrm>
            <a:off x="9863155" y="4184883"/>
            <a:ext cx="619274" cy="23673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kern="0" dirty="0">
              <a:solidFill>
                <a:srgbClr val="002F5F"/>
              </a:solidFill>
              <a:latin typeface="Arial" pitchFamily="34" charset="0"/>
              <a:ea typeface="ＭＳ Ｐゴシック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FF61B2F9-70CB-4ADD-9007-46FB98109BEA}"/>
              </a:ext>
            </a:extLst>
          </p:cNvPr>
          <p:cNvSpPr txBox="1"/>
          <p:nvPr/>
        </p:nvSpPr>
        <p:spPr>
          <a:xfrm>
            <a:off x="10517523" y="4053371"/>
            <a:ext cx="884823" cy="398138"/>
          </a:xfrm>
          <a:prstGeom prst="rect">
            <a:avLst/>
          </a:prstGeom>
          <a:solidFill>
            <a:srgbClr val="115740"/>
          </a:solidFill>
        </p:spPr>
        <p:txBody>
          <a:bodyPr wrap="square" lIns="9144" tIns="9144" rIns="9144" bIns="9144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/>
              </a:rPr>
              <a:t>L1/ L2 (Global)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8FDCAD5F-9F15-4B25-8547-C8C3F953045C}"/>
              </a:ext>
            </a:extLst>
          </p:cNvPr>
          <p:cNvSpPr txBox="1"/>
          <p:nvPr/>
        </p:nvSpPr>
        <p:spPr>
          <a:xfrm>
            <a:off x="10517522" y="4528404"/>
            <a:ext cx="884823" cy="375225"/>
          </a:xfrm>
          <a:prstGeom prst="rect">
            <a:avLst/>
          </a:prstGeom>
          <a:solidFill>
            <a:srgbClr val="115740"/>
          </a:solidFill>
        </p:spPr>
        <p:txBody>
          <a:bodyPr wrap="square" lIns="9144" tIns="9144" rIns="9144" bIns="9144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/>
              </a:rPr>
              <a:t>L3 / L4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4DA70628-D6F6-4516-8CCD-4C1D332CBB55}"/>
              </a:ext>
            </a:extLst>
          </p:cNvPr>
          <p:cNvSpPr txBox="1"/>
          <p:nvPr/>
        </p:nvSpPr>
        <p:spPr>
          <a:xfrm>
            <a:off x="10517523" y="3573226"/>
            <a:ext cx="884823" cy="398138"/>
          </a:xfrm>
          <a:prstGeom prst="rect">
            <a:avLst/>
          </a:prstGeom>
          <a:solidFill>
            <a:srgbClr val="115740"/>
          </a:solidFill>
        </p:spPr>
        <p:txBody>
          <a:bodyPr wrap="square" lIns="9144" tIns="9144" rIns="9144" bIns="9144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/>
              </a:rPr>
              <a:t>User Insights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xmlns="" id="{840E7F78-C0A8-4827-B1F5-7EEE7FC0FA1C}"/>
              </a:ext>
            </a:extLst>
          </p:cNvPr>
          <p:cNvCxnSpPr>
            <a:stCxn id="213" idx="3"/>
          </p:cNvCxnSpPr>
          <p:nvPr/>
        </p:nvCxnSpPr>
        <p:spPr>
          <a:xfrm flipH="1" flipV="1">
            <a:off x="1525589" y="3217932"/>
            <a:ext cx="9876757" cy="554363"/>
          </a:xfrm>
          <a:prstGeom prst="bentConnector4">
            <a:avLst>
              <a:gd name="adj1" fmla="val -1139"/>
              <a:gd name="adj2" fmla="val -4291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xmlns="" id="{3A382742-98DE-4E09-A8E3-EE65D6D2435A}"/>
              </a:ext>
            </a:extLst>
          </p:cNvPr>
          <p:cNvCxnSpPr>
            <a:cxnSpLocks/>
            <a:stCxn id="212" idx="2"/>
            <a:endCxn id="181" idx="1"/>
          </p:cNvCxnSpPr>
          <p:nvPr/>
        </p:nvCxnSpPr>
        <p:spPr>
          <a:xfrm rot="5400000" flipH="1">
            <a:off x="6600662" y="544357"/>
            <a:ext cx="1329138" cy="7389406"/>
          </a:xfrm>
          <a:prstGeom prst="bentConnector4">
            <a:avLst>
              <a:gd name="adj1" fmla="val -86984"/>
              <a:gd name="adj2" fmla="val 11121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xmlns="" id="{1F1BF412-4DE8-4EDF-8CEC-D24E9D532C17}"/>
              </a:ext>
            </a:extLst>
          </p:cNvPr>
          <p:cNvSpPr/>
          <p:nvPr/>
        </p:nvSpPr>
        <p:spPr>
          <a:xfrm>
            <a:off x="11694490" y="1982236"/>
            <a:ext cx="282734" cy="3493036"/>
          </a:xfrm>
          <a:prstGeom prst="roundRect">
            <a:avLst>
              <a:gd name="adj" fmla="val 5355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Integration (data/Services)|ALM/CLM</a:t>
            </a:r>
          </a:p>
        </p:txBody>
      </p:sp>
      <p:sp>
        <p:nvSpPr>
          <p:cNvPr id="224" name="Rectangle: Top Corners Rounded 223">
            <a:extLst>
              <a:ext uri="{FF2B5EF4-FFF2-40B4-BE49-F238E27FC236}">
                <a16:creationId xmlns:a16="http://schemas.microsoft.com/office/drawing/2014/main" xmlns="" id="{BBCC39F7-2DEB-4FA6-A064-B63BB0156DD0}"/>
              </a:ext>
            </a:extLst>
          </p:cNvPr>
          <p:cNvSpPr/>
          <p:nvPr/>
        </p:nvSpPr>
        <p:spPr>
          <a:xfrm>
            <a:off x="363802" y="6304422"/>
            <a:ext cx="11663569" cy="314408"/>
          </a:xfrm>
          <a:prstGeom prst="round2Same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Century Gothic" panose="020B0502020202020204" pitchFamily="34" charset="0"/>
            </a:endParaRPr>
          </a:p>
        </p:txBody>
      </p:sp>
      <p:graphicFrame>
        <p:nvGraphicFramePr>
          <p:cNvPr id="230" name="Diagram 229">
            <a:extLst>
              <a:ext uri="{FF2B5EF4-FFF2-40B4-BE49-F238E27FC236}">
                <a16:creationId xmlns:a16="http://schemas.microsoft.com/office/drawing/2014/main" xmlns="" id="{54D1C115-31C0-4F67-8134-75384CA1C1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3047340"/>
              </p:ext>
            </p:extLst>
          </p:nvPr>
        </p:nvGraphicFramePr>
        <p:xfrm>
          <a:off x="322103" y="903288"/>
          <a:ext cx="11663570" cy="533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231" name="Picture 230">
            <a:extLst>
              <a:ext uri="{FF2B5EF4-FFF2-40B4-BE49-F238E27FC236}">
                <a16:creationId xmlns:a16="http://schemas.microsoft.com/office/drawing/2014/main" xmlns="" id="{113390F8-3FD8-4E11-8744-4E94E47C418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3490" t="19941" r="1363" b="5838"/>
          <a:stretch/>
        </p:blipFill>
        <p:spPr>
          <a:xfrm>
            <a:off x="9226015" y="2043647"/>
            <a:ext cx="2312956" cy="1133548"/>
          </a:xfrm>
          <a:prstGeom prst="rect">
            <a:avLst/>
          </a:prstGeom>
          <a:ln>
            <a:noFill/>
          </a:ln>
          <a:effectLst/>
        </p:spPr>
      </p:pic>
      <p:sp>
        <p:nvSpPr>
          <p:cNvPr id="232" name="TextBox 231">
            <a:extLst>
              <a:ext uri="{FF2B5EF4-FFF2-40B4-BE49-F238E27FC236}">
                <a16:creationId xmlns:a16="http://schemas.microsoft.com/office/drawing/2014/main" xmlns="" id="{FD5D9FE2-7584-47B2-A1FB-AAC2C59896C9}"/>
              </a:ext>
            </a:extLst>
          </p:cNvPr>
          <p:cNvSpPr txBox="1"/>
          <p:nvPr/>
        </p:nvSpPr>
        <p:spPr>
          <a:xfrm>
            <a:off x="9190473" y="3150615"/>
            <a:ext cx="2384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HexaView for Metrics tracking</a:t>
            </a:r>
          </a:p>
        </p:txBody>
      </p:sp>
      <p:pic>
        <p:nvPicPr>
          <p:cNvPr id="1028" name="Picture 4" descr="Design Thinking 101: Understand - Explore - Materialize ...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215" y="2455461"/>
            <a:ext cx="1944305" cy="194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14724" y="4626883"/>
            <a:ext cx="5369101" cy="1336862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4425" y="2463839"/>
            <a:ext cx="477075" cy="155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7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B3C34C-05C9-4302-8191-7EC19AE5A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75" y="104429"/>
            <a:ext cx="10515600" cy="5102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Development </a:t>
            </a:r>
            <a:r>
              <a:rPr lang="en-US" sz="2000" dirty="0"/>
              <a:t>Approach</a:t>
            </a:r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xmlns="" id="{7DAA5FD4-5ED6-4C3D-A6C0-BAB97C1900BF}"/>
              </a:ext>
            </a:extLst>
          </p:cNvPr>
          <p:cNvSpPr/>
          <p:nvPr/>
        </p:nvSpPr>
        <p:spPr>
          <a:xfrm>
            <a:off x="317879" y="1491063"/>
            <a:ext cx="11663570" cy="423856"/>
          </a:xfrm>
          <a:prstGeom prst="round2Same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entury Gothic" panose="020B0502020202020204" pitchFamily="34" charset="0"/>
              </a:rPr>
              <a:t>Omni-channel | </a:t>
            </a:r>
            <a:r>
              <a:rPr lang="en-US" sz="1000" dirty="0">
                <a:latin typeface="Century Gothic" panose="020B0502020202020204" pitchFamily="34" charset="0"/>
              </a:rPr>
              <a:t>Experience Design | Business process services (API, </a:t>
            </a:r>
            <a:r>
              <a:rPr lang="en-US" sz="1000" dirty="0" err="1" smtClean="0">
                <a:latin typeface="Century Gothic" panose="020B0502020202020204" pitchFamily="34" charset="0"/>
              </a:rPr>
              <a:t>Microservices</a:t>
            </a:r>
            <a:r>
              <a:rPr lang="en-US" sz="1000" dirty="0" smtClean="0">
                <a:latin typeface="Century Gothic" panose="020B0502020202020204" pitchFamily="34" charset="0"/>
              </a:rPr>
              <a:t>)</a:t>
            </a:r>
            <a:endParaRPr lang="en-US" sz="1000" dirty="0">
              <a:latin typeface="Century Gothic" panose="020B0502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63AD4B19-5ADF-4BCC-AD87-B8014CF49EA1}"/>
              </a:ext>
            </a:extLst>
          </p:cNvPr>
          <p:cNvSpPr/>
          <p:nvPr/>
        </p:nvSpPr>
        <p:spPr>
          <a:xfrm>
            <a:off x="322104" y="1982236"/>
            <a:ext cx="282734" cy="4255408"/>
          </a:xfrm>
          <a:prstGeom prst="roundRect">
            <a:avLst>
              <a:gd name="adj" fmla="val 5355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xmlns="" id="{123E7B00-0D92-4AF5-AE15-8BFE05019767}"/>
              </a:ext>
            </a:extLst>
          </p:cNvPr>
          <p:cNvSpPr/>
          <p:nvPr/>
        </p:nvSpPr>
        <p:spPr>
          <a:xfrm>
            <a:off x="684054" y="1982236"/>
            <a:ext cx="282734" cy="4255408"/>
          </a:xfrm>
          <a:prstGeom prst="roundRect">
            <a:avLst>
              <a:gd name="adj" fmla="val 5355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Technology </a:t>
            </a:r>
            <a:r>
              <a:rPr lang="en-US" sz="1400" dirty="0" smtClean="0">
                <a:latin typeface="Century Gothic" panose="020B0502020202020204" pitchFamily="34" charset="0"/>
              </a:rPr>
              <a:t>Accelerators(</a:t>
            </a:r>
            <a:r>
              <a:rPr lang="en-US" sz="1400" dirty="0" err="1" smtClean="0">
                <a:latin typeface="Century Gothic" panose="020B0502020202020204" pitchFamily="34" charset="0"/>
              </a:rPr>
              <a:t>AppTrans</a:t>
            </a:r>
            <a:r>
              <a:rPr lang="en-US" sz="1400" dirty="0"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0DB92C3-D7D1-4255-915B-55A97F2EC024}"/>
              </a:ext>
            </a:extLst>
          </p:cNvPr>
          <p:cNvSpPr/>
          <p:nvPr/>
        </p:nvSpPr>
        <p:spPr>
          <a:xfrm>
            <a:off x="317879" y="1982236"/>
            <a:ext cx="11663570" cy="425540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FF61B2F9-70CB-4ADD-9007-46FB98109BEA}"/>
              </a:ext>
            </a:extLst>
          </p:cNvPr>
          <p:cNvSpPr txBox="1"/>
          <p:nvPr/>
        </p:nvSpPr>
        <p:spPr>
          <a:xfrm>
            <a:off x="10959933" y="4063488"/>
            <a:ext cx="884823" cy="398138"/>
          </a:xfrm>
          <a:prstGeom prst="rect">
            <a:avLst/>
          </a:prstGeom>
          <a:solidFill>
            <a:srgbClr val="115740"/>
          </a:solidFill>
        </p:spPr>
        <p:txBody>
          <a:bodyPr wrap="square" lIns="9144" tIns="9144" rIns="9144" bIns="9144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/>
              </a:rPr>
              <a:t>L1/ L2 (Global)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8FDCAD5F-9F15-4B25-8547-C8C3F953045C}"/>
              </a:ext>
            </a:extLst>
          </p:cNvPr>
          <p:cNvSpPr txBox="1"/>
          <p:nvPr/>
        </p:nvSpPr>
        <p:spPr>
          <a:xfrm>
            <a:off x="10959933" y="4535826"/>
            <a:ext cx="884823" cy="375225"/>
          </a:xfrm>
          <a:prstGeom prst="rect">
            <a:avLst/>
          </a:prstGeom>
          <a:solidFill>
            <a:srgbClr val="115740"/>
          </a:solidFill>
        </p:spPr>
        <p:txBody>
          <a:bodyPr wrap="square" lIns="9144" tIns="9144" rIns="9144" bIns="9144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/>
              </a:rPr>
              <a:t>L3 / L4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4DA70628-D6F6-4516-8CCD-4C1D332CBB55}"/>
              </a:ext>
            </a:extLst>
          </p:cNvPr>
          <p:cNvSpPr txBox="1"/>
          <p:nvPr/>
        </p:nvSpPr>
        <p:spPr>
          <a:xfrm>
            <a:off x="10959933" y="3606615"/>
            <a:ext cx="884823" cy="398138"/>
          </a:xfrm>
          <a:prstGeom prst="rect">
            <a:avLst/>
          </a:prstGeom>
          <a:solidFill>
            <a:srgbClr val="115740"/>
          </a:solidFill>
        </p:spPr>
        <p:txBody>
          <a:bodyPr wrap="square" lIns="9144" tIns="9144" rIns="9144" bIns="9144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/>
              </a:rPr>
              <a:t>User Insights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xmlns="" id="{840E7F78-C0A8-4827-B1F5-7EEE7FC0FA1C}"/>
              </a:ext>
            </a:extLst>
          </p:cNvPr>
          <p:cNvCxnSpPr>
            <a:stCxn id="213" idx="3"/>
          </p:cNvCxnSpPr>
          <p:nvPr/>
        </p:nvCxnSpPr>
        <p:spPr>
          <a:xfrm flipH="1" flipV="1">
            <a:off x="1967999" y="3251321"/>
            <a:ext cx="9876757" cy="554363"/>
          </a:xfrm>
          <a:prstGeom prst="bentConnector4">
            <a:avLst>
              <a:gd name="adj1" fmla="val -1139"/>
              <a:gd name="adj2" fmla="val -4291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: Top Corners Rounded 223">
            <a:extLst>
              <a:ext uri="{FF2B5EF4-FFF2-40B4-BE49-F238E27FC236}">
                <a16:creationId xmlns:a16="http://schemas.microsoft.com/office/drawing/2014/main" xmlns="" id="{BBCC39F7-2DEB-4FA6-A064-B63BB0156DD0}"/>
              </a:ext>
            </a:extLst>
          </p:cNvPr>
          <p:cNvSpPr/>
          <p:nvPr/>
        </p:nvSpPr>
        <p:spPr>
          <a:xfrm>
            <a:off x="363802" y="6304422"/>
            <a:ext cx="11663569" cy="314408"/>
          </a:xfrm>
          <a:prstGeom prst="round2Same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Century Gothic" panose="020B0502020202020204" pitchFamily="34" charset="0"/>
            </a:endParaRPr>
          </a:p>
        </p:txBody>
      </p:sp>
      <p:graphicFrame>
        <p:nvGraphicFramePr>
          <p:cNvPr id="230" name="Diagram 229">
            <a:extLst>
              <a:ext uri="{FF2B5EF4-FFF2-40B4-BE49-F238E27FC236}">
                <a16:creationId xmlns:a16="http://schemas.microsoft.com/office/drawing/2014/main" xmlns="" id="{54D1C115-31C0-4F67-8134-75384CA1C1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5561945"/>
              </p:ext>
            </p:extLst>
          </p:nvPr>
        </p:nvGraphicFramePr>
        <p:xfrm>
          <a:off x="322103" y="903288"/>
          <a:ext cx="11663570" cy="533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Design Thinking 101: Understand - Explore - Materialize ...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273" y="2144493"/>
            <a:ext cx="1944305" cy="194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2" t="14229"/>
          <a:stretch/>
        </p:blipFill>
        <p:spPr>
          <a:xfrm>
            <a:off x="8689456" y="3338111"/>
            <a:ext cx="1757920" cy="1960044"/>
          </a:xfrm>
          <a:prstGeom prst="rect">
            <a:avLst/>
          </a:prstGeom>
        </p:spPr>
      </p:pic>
      <p:sp>
        <p:nvSpPr>
          <p:cNvPr id="57" name="Arrow: Left-Right 28">
            <a:extLst>
              <a:ext uri="{FF2B5EF4-FFF2-40B4-BE49-F238E27FC236}">
                <a16:creationId xmlns:a16="http://schemas.microsoft.com/office/drawing/2014/main" xmlns="" id="{24FE47B6-B8C0-48D1-9DDB-ECBD5EEAAFCC}"/>
              </a:ext>
            </a:extLst>
          </p:cNvPr>
          <p:cNvSpPr/>
          <p:nvPr/>
        </p:nvSpPr>
        <p:spPr>
          <a:xfrm>
            <a:off x="10425901" y="4163036"/>
            <a:ext cx="534032" cy="197011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kern="0" dirty="0">
              <a:solidFill>
                <a:srgbClr val="002F5F"/>
              </a:solidFill>
              <a:latin typeface="Arial" pitchFamily="34" charset="0"/>
              <a:ea typeface="ＭＳ Ｐゴシック"/>
            </a:endParaRPr>
          </a:p>
        </p:txBody>
      </p:sp>
      <p:cxnSp>
        <p:nvCxnSpPr>
          <p:cNvPr id="20" name="Straight Connector 19"/>
          <p:cNvCxnSpPr>
            <a:stCxn id="212" idx="2"/>
          </p:cNvCxnSpPr>
          <p:nvPr/>
        </p:nvCxnSpPr>
        <p:spPr>
          <a:xfrm>
            <a:off x="11402345" y="4911051"/>
            <a:ext cx="22147" cy="1022949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9"/>
          <a:srcRect r="17080" b="13060"/>
          <a:stretch/>
        </p:blipFill>
        <p:spPr>
          <a:xfrm>
            <a:off x="3079615" y="3797702"/>
            <a:ext cx="4933484" cy="2028340"/>
          </a:xfrm>
          <a:prstGeom prst="rect">
            <a:avLst/>
          </a:prstGeom>
        </p:spPr>
      </p:pic>
      <p:cxnSp>
        <p:nvCxnSpPr>
          <p:cNvPr id="58" name="Connector: Elbow 213">
            <a:extLst>
              <a:ext uri="{FF2B5EF4-FFF2-40B4-BE49-F238E27FC236}">
                <a16:creationId xmlns:a16="http://schemas.microsoft.com/office/drawing/2014/main" xmlns="" id="{3A382742-98DE-4E09-A8E3-EE65D6D2435A}"/>
              </a:ext>
            </a:extLst>
          </p:cNvPr>
          <p:cNvCxnSpPr>
            <a:cxnSpLocks/>
          </p:cNvCxnSpPr>
          <p:nvPr/>
        </p:nvCxnSpPr>
        <p:spPr>
          <a:xfrm rot="10800000">
            <a:off x="7036880" y="5805479"/>
            <a:ext cx="4387613" cy="146881"/>
          </a:xfrm>
          <a:prstGeom prst="bentConnector3">
            <a:avLst>
              <a:gd name="adj1" fmla="val 9971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D43D6D7-7869-46D5-B267-9C0EC5B01F66}"/>
              </a:ext>
            </a:extLst>
          </p:cNvPr>
          <p:cNvSpPr txBox="1"/>
          <p:nvPr/>
        </p:nvSpPr>
        <p:spPr>
          <a:xfrm>
            <a:off x="4973685" y="5694892"/>
            <a:ext cx="2063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000" dirty="0" smtClean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1000" dirty="0" err="1" smtClean="0">
                <a:solidFill>
                  <a:srgbClr val="000000"/>
                </a:solidFill>
                <a:latin typeface="Century Gothic" panose="020B0502020202020204" pitchFamily="34" charset="0"/>
              </a:rPr>
              <a:t>AIOps</a:t>
            </a:r>
            <a:r>
              <a:rPr lang="en-US" sz="100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entury Gothic" panose="020B0502020202020204" pitchFamily="34" charset="0"/>
              </a:rPr>
              <a:t>Automation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49664" y="5590935"/>
            <a:ext cx="328254" cy="45719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5941" y="2551469"/>
            <a:ext cx="477075" cy="155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4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B3C34C-05C9-4302-8191-7EC19AE5A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75" y="104429"/>
            <a:ext cx="10515600" cy="5102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Development </a:t>
            </a:r>
            <a:r>
              <a:rPr lang="en-US" sz="2000" dirty="0"/>
              <a:t>Approach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0DB92C3-D7D1-4255-915B-55A97F2EC024}"/>
              </a:ext>
            </a:extLst>
          </p:cNvPr>
          <p:cNvSpPr/>
          <p:nvPr/>
        </p:nvSpPr>
        <p:spPr>
          <a:xfrm>
            <a:off x="186375" y="1982236"/>
            <a:ext cx="11795074" cy="425540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FF61B2F9-70CB-4ADD-9007-46FB98109BEA}"/>
              </a:ext>
            </a:extLst>
          </p:cNvPr>
          <p:cNvSpPr txBox="1"/>
          <p:nvPr/>
        </p:nvSpPr>
        <p:spPr>
          <a:xfrm>
            <a:off x="10959933" y="4063488"/>
            <a:ext cx="884823" cy="398138"/>
          </a:xfrm>
          <a:prstGeom prst="rect">
            <a:avLst/>
          </a:prstGeom>
          <a:solidFill>
            <a:srgbClr val="115740"/>
          </a:solidFill>
        </p:spPr>
        <p:txBody>
          <a:bodyPr wrap="square" lIns="9144" tIns="9144" rIns="9144" bIns="9144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/>
              </a:rPr>
              <a:t>L1/ L2 (Global)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8FDCAD5F-9F15-4B25-8547-C8C3F953045C}"/>
              </a:ext>
            </a:extLst>
          </p:cNvPr>
          <p:cNvSpPr txBox="1"/>
          <p:nvPr/>
        </p:nvSpPr>
        <p:spPr>
          <a:xfrm>
            <a:off x="10959933" y="4535826"/>
            <a:ext cx="884823" cy="375225"/>
          </a:xfrm>
          <a:prstGeom prst="rect">
            <a:avLst/>
          </a:prstGeom>
          <a:solidFill>
            <a:srgbClr val="115740"/>
          </a:solidFill>
        </p:spPr>
        <p:txBody>
          <a:bodyPr wrap="square" lIns="9144" tIns="9144" rIns="9144" bIns="9144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/>
              </a:rPr>
              <a:t>L3 / L4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4DA70628-D6F6-4516-8CCD-4C1D332CBB55}"/>
              </a:ext>
            </a:extLst>
          </p:cNvPr>
          <p:cNvSpPr txBox="1"/>
          <p:nvPr/>
        </p:nvSpPr>
        <p:spPr>
          <a:xfrm>
            <a:off x="10959933" y="3606615"/>
            <a:ext cx="884823" cy="398138"/>
          </a:xfrm>
          <a:prstGeom prst="rect">
            <a:avLst/>
          </a:prstGeom>
          <a:solidFill>
            <a:srgbClr val="115740"/>
          </a:solidFill>
        </p:spPr>
        <p:txBody>
          <a:bodyPr wrap="square" lIns="9144" tIns="9144" rIns="9144" bIns="9144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/>
              </a:rPr>
              <a:t>User Insights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xmlns="" id="{840E7F78-C0A8-4827-B1F5-7EEE7FC0FA1C}"/>
              </a:ext>
            </a:extLst>
          </p:cNvPr>
          <p:cNvCxnSpPr>
            <a:stCxn id="213" idx="3"/>
            <a:endCxn id="50" idx="0"/>
          </p:cNvCxnSpPr>
          <p:nvPr/>
        </p:nvCxnSpPr>
        <p:spPr>
          <a:xfrm flipH="1" flipV="1">
            <a:off x="790417" y="2089355"/>
            <a:ext cx="11054339" cy="1716329"/>
          </a:xfrm>
          <a:prstGeom prst="bentConnector4">
            <a:avLst>
              <a:gd name="adj1" fmla="val -2068"/>
              <a:gd name="adj2" fmla="val 11331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: Top Corners Rounded 223">
            <a:extLst>
              <a:ext uri="{FF2B5EF4-FFF2-40B4-BE49-F238E27FC236}">
                <a16:creationId xmlns:a16="http://schemas.microsoft.com/office/drawing/2014/main" xmlns="" id="{BBCC39F7-2DEB-4FA6-A064-B63BB0156DD0}"/>
              </a:ext>
            </a:extLst>
          </p:cNvPr>
          <p:cNvSpPr/>
          <p:nvPr/>
        </p:nvSpPr>
        <p:spPr>
          <a:xfrm>
            <a:off x="363802" y="6304422"/>
            <a:ext cx="11663569" cy="314408"/>
          </a:xfrm>
          <a:prstGeom prst="round2Same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Century Gothic" panose="020B0502020202020204" pitchFamily="34" charset="0"/>
            </a:endParaRPr>
          </a:p>
        </p:txBody>
      </p:sp>
      <p:graphicFrame>
        <p:nvGraphicFramePr>
          <p:cNvPr id="230" name="Diagram 229">
            <a:extLst>
              <a:ext uri="{FF2B5EF4-FFF2-40B4-BE49-F238E27FC236}">
                <a16:creationId xmlns:a16="http://schemas.microsoft.com/office/drawing/2014/main" xmlns="" id="{54D1C115-31C0-4F67-8134-75384CA1C1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5561945"/>
              </p:ext>
            </p:extLst>
          </p:nvPr>
        </p:nvGraphicFramePr>
        <p:xfrm>
          <a:off x="322103" y="903288"/>
          <a:ext cx="11663570" cy="533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Design Thinking 101: Understand - Explore - Materialize ...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04" y="2511252"/>
            <a:ext cx="1944305" cy="194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Arrow: Left-Right 28">
            <a:extLst>
              <a:ext uri="{FF2B5EF4-FFF2-40B4-BE49-F238E27FC236}">
                <a16:creationId xmlns:a16="http://schemas.microsoft.com/office/drawing/2014/main" xmlns="" id="{24FE47B6-B8C0-48D1-9DDB-ECBD5EEAAFCC}"/>
              </a:ext>
            </a:extLst>
          </p:cNvPr>
          <p:cNvSpPr/>
          <p:nvPr/>
        </p:nvSpPr>
        <p:spPr>
          <a:xfrm>
            <a:off x="10425901" y="4163036"/>
            <a:ext cx="534032" cy="197011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kern="0" dirty="0">
              <a:solidFill>
                <a:srgbClr val="002F5F"/>
              </a:solidFill>
              <a:latin typeface="Arial" pitchFamily="34" charset="0"/>
              <a:ea typeface="ＭＳ Ｐゴシック"/>
            </a:endParaRPr>
          </a:p>
        </p:txBody>
      </p:sp>
      <p:cxnSp>
        <p:nvCxnSpPr>
          <p:cNvPr id="20" name="Straight Connector 19"/>
          <p:cNvCxnSpPr>
            <a:stCxn id="212" idx="2"/>
          </p:cNvCxnSpPr>
          <p:nvPr/>
        </p:nvCxnSpPr>
        <p:spPr>
          <a:xfrm>
            <a:off x="11402345" y="4911051"/>
            <a:ext cx="22147" cy="1022949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213">
            <a:extLst>
              <a:ext uri="{FF2B5EF4-FFF2-40B4-BE49-F238E27FC236}">
                <a16:creationId xmlns:a16="http://schemas.microsoft.com/office/drawing/2014/main" xmlns="" id="{3A382742-98DE-4E09-A8E3-EE65D6D2435A}"/>
              </a:ext>
            </a:extLst>
          </p:cNvPr>
          <p:cNvCxnSpPr>
            <a:cxnSpLocks/>
          </p:cNvCxnSpPr>
          <p:nvPr/>
        </p:nvCxnSpPr>
        <p:spPr>
          <a:xfrm rot="10800000">
            <a:off x="7036880" y="5805479"/>
            <a:ext cx="4387613" cy="146881"/>
          </a:xfrm>
          <a:prstGeom prst="bentConnector3">
            <a:avLst>
              <a:gd name="adj1" fmla="val 9971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D43D6D7-7869-46D5-B267-9C0EC5B01F66}"/>
              </a:ext>
            </a:extLst>
          </p:cNvPr>
          <p:cNvSpPr txBox="1"/>
          <p:nvPr/>
        </p:nvSpPr>
        <p:spPr>
          <a:xfrm>
            <a:off x="4973685" y="5694892"/>
            <a:ext cx="2063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000" dirty="0" smtClean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1000" dirty="0" err="1" smtClean="0">
                <a:solidFill>
                  <a:srgbClr val="000000"/>
                </a:solidFill>
                <a:latin typeface="Century Gothic" panose="020B0502020202020204" pitchFamily="34" charset="0"/>
              </a:rPr>
              <a:t>AIOps</a:t>
            </a:r>
            <a:r>
              <a:rPr lang="en-US" sz="100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entury Gothic" panose="020B0502020202020204" pitchFamily="34" charset="0"/>
              </a:rPr>
              <a:t>Automation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49664" y="5590935"/>
            <a:ext cx="328254" cy="45719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859" y="2704305"/>
            <a:ext cx="477075" cy="1558201"/>
          </a:xfrm>
          <a:prstGeom prst="rect">
            <a:avLst/>
          </a:prstGeom>
        </p:spPr>
      </p:pic>
      <p:sp>
        <p:nvSpPr>
          <p:cNvPr id="22" name="Rounded Rectangle 21">
            <a:extLst>
              <a:ext uri="{FF2B5EF4-FFF2-40B4-BE49-F238E27FC236}">
                <a16:creationId xmlns:a16="http://schemas.microsoft.com/office/drawing/2014/main" xmlns="" id="{886DC8D2-1E1A-644A-A311-4876E94C0558}"/>
              </a:ext>
            </a:extLst>
          </p:cNvPr>
          <p:cNvSpPr/>
          <p:nvPr/>
        </p:nvSpPr>
        <p:spPr>
          <a:xfrm>
            <a:off x="6855322" y="2807483"/>
            <a:ext cx="881923" cy="57713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smtClean="0">
                <a:solidFill>
                  <a:schemeClr val="tx1"/>
                </a:solidFill>
                <a:latin typeface="Arial"/>
                <a:cs typeface="Arial"/>
              </a:rPr>
              <a:t>Hex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smtClean="0">
                <a:solidFill>
                  <a:schemeClr val="tx1"/>
                </a:solidFill>
                <a:latin typeface="Arial"/>
                <a:cs typeface="Arial"/>
              </a:rPr>
              <a:t>Raise IT</a:t>
            </a:r>
            <a:endParaRPr lang="en-US" sz="105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62745" y="3495251"/>
            <a:ext cx="10944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 smtClean="0"/>
              <a:t>ITSM &amp; Incident Management</a:t>
            </a:r>
            <a:endParaRPr lang="en-US" sz="1050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xmlns="" id="{886DC8D2-1E1A-644A-A311-4876E94C0558}"/>
              </a:ext>
            </a:extLst>
          </p:cNvPr>
          <p:cNvSpPr/>
          <p:nvPr/>
        </p:nvSpPr>
        <p:spPr>
          <a:xfrm>
            <a:off x="3315522" y="2634869"/>
            <a:ext cx="3014521" cy="1710647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xmlns="" id="{886DC8D2-1E1A-644A-A311-4876E94C0558}"/>
              </a:ext>
            </a:extLst>
          </p:cNvPr>
          <p:cNvSpPr/>
          <p:nvPr/>
        </p:nvSpPr>
        <p:spPr>
          <a:xfrm>
            <a:off x="3578511" y="3904928"/>
            <a:ext cx="2373250" cy="288993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xmlns="" id="{886DC8D2-1E1A-644A-A311-4876E94C0558}"/>
              </a:ext>
            </a:extLst>
          </p:cNvPr>
          <p:cNvSpPr/>
          <p:nvPr/>
        </p:nvSpPr>
        <p:spPr>
          <a:xfrm>
            <a:off x="6644381" y="2634869"/>
            <a:ext cx="1309192" cy="121432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39599" y="4384149"/>
            <a:ext cx="830787" cy="5496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 smtClean="0"/>
              <a:t>CI/CD</a:t>
            </a:r>
          </a:p>
          <a:p>
            <a:endParaRPr lang="en-US" sz="800" dirty="0"/>
          </a:p>
          <a:p>
            <a:endParaRPr lang="en-US" sz="1000" dirty="0" smtClean="0"/>
          </a:p>
          <a:p>
            <a:endParaRPr lang="en-US" sz="1000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xmlns="" id="{886DC8D2-1E1A-644A-A311-4876E94C0558}"/>
              </a:ext>
            </a:extLst>
          </p:cNvPr>
          <p:cNvSpPr/>
          <p:nvPr/>
        </p:nvSpPr>
        <p:spPr>
          <a:xfrm>
            <a:off x="3709978" y="4524163"/>
            <a:ext cx="702434" cy="46185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318" y="4055336"/>
            <a:ext cx="442348" cy="31699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514292" y="4332250"/>
            <a:ext cx="830787" cy="5496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 smtClean="0"/>
              <a:t>SCM</a:t>
            </a:r>
          </a:p>
          <a:p>
            <a:endParaRPr lang="en-US" sz="800" dirty="0"/>
          </a:p>
          <a:p>
            <a:endParaRPr lang="en-US" sz="1000" dirty="0" smtClean="0"/>
          </a:p>
          <a:p>
            <a:endParaRPr lang="en-US" sz="10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44" y="4076741"/>
            <a:ext cx="394366" cy="28996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986" y="4697957"/>
            <a:ext cx="387412" cy="20523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43" y="4591704"/>
            <a:ext cx="478341" cy="310847"/>
          </a:xfrm>
          <a:prstGeom prst="rect">
            <a:avLst/>
          </a:prstGeom>
        </p:spPr>
      </p:pic>
      <p:sp>
        <p:nvSpPr>
          <p:cNvPr id="38" name="Rounded Rectangle 37">
            <a:extLst>
              <a:ext uri="{FF2B5EF4-FFF2-40B4-BE49-F238E27FC236}">
                <a16:creationId xmlns:a16="http://schemas.microsoft.com/office/drawing/2014/main" xmlns="" id="{886DC8D2-1E1A-644A-A311-4876E94C0558}"/>
              </a:ext>
            </a:extLst>
          </p:cNvPr>
          <p:cNvSpPr/>
          <p:nvPr/>
        </p:nvSpPr>
        <p:spPr>
          <a:xfrm>
            <a:off x="6729286" y="4046967"/>
            <a:ext cx="460436" cy="47752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xmlns="" id="{886DC8D2-1E1A-644A-A311-4876E94C0558}"/>
              </a:ext>
            </a:extLst>
          </p:cNvPr>
          <p:cNvSpPr/>
          <p:nvPr/>
        </p:nvSpPr>
        <p:spPr>
          <a:xfrm>
            <a:off x="4883265" y="4531672"/>
            <a:ext cx="708316" cy="42844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xmlns="" id="{24A4F38C-61FA-AD4A-ABB7-27B455ED768E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7168529" y="4213833"/>
            <a:ext cx="277789" cy="324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xmlns="" id="{886DC8D2-1E1A-644A-A311-4876E94C0558}"/>
              </a:ext>
            </a:extLst>
          </p:cNvPr>
          <p:cNvSpPr/>
          <p:nvPr/>
        </p:nvSpPr>
        <p:spPr>
          <a:xfrm>
            <a:off x="3315522" y="4377545"/>
            <a:ext cx="3021594" cy="64082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xmlns="" id="{24A4F38C-61FA-AD4A-ABB7-27B455ED768E}"/>
              </a:ext>
            </a:extLst>
          </p:cNvPr>
          <p:cNvCxnSpPr>
            <a:cxnSpLocks/>
            <a:stCxn id="41" idx="3"/>
            <a:endCxn id="38" idx="1"/>
          </p:cNvCxnSpPr>
          <p:nvPr/>
        </p:nvCxnSpPr>
        <p:spPr>
          <a:xfrm flipV="1">
            <a:off x="6337116" y="4285728"/>
            <a:ext cx="392170" cy="4122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xmlns="" id="{886DC8D2-1E1A-644A-A311-4876E94C0558}"/>
              </a:ext>
            </a:extLst>
          </p:cNvPr>
          <p:cNvSpPr/>
          <p:nvPr/>
        </p:nvSpPr>
        <p:spPr>
          <a:xfrm>
            <a:off x="6644381" y="3905514"/>
            <a:ext cx="1309192" cy="111318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xmlns="" id="{886DC8D2-1E1A-644A-A311-4876E94C0558}"/>
              </a:ext>
            </a:extLst>
          </p:cNvPr>
          <p:cNvSpPr/>
          <p:nvPr/>
        </p:nvSpPr>
        <p:spPr>
          <a:xfrm>
            <a:off x="7426595" y="4046967"/>
            <a:ext cx="460436" cy="48503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56464" y="3969790"/>
            <a:ext cx="830787" cy="2159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50" dirty="0"/>
              <a:t>J</a:t>
            </a:r>
            <a:r>
              <a:rPr lang="en-US" sz="1050" dirty="0" smtClean="0"/>
              <a:t>IRA</a:t>
            </a:r>
            <a:endParaRPr lang="en-US" sz="1000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112" y="4626031"/>
            <a:ext cx="878033" cy="37821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54894" y="2769014"/>
            <a:ext cx="2867926" cy="113198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586450" y="4137837"/>
            <a:ext cx="830787" cy="2617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/>
              <a:t>ALM</a:t>
            </a:r>
            <a:endParaRPr lang="en-US" sz="1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68053" y="2089355"/>
            <a:ext cx="644728" cy="507831"/>
          </a:xfrm>
          <a:prstGeom prst="rect">
            <a:avLst/>
          </a:prstGeom>
          <a:noFill/>
        </p:spPr>
        <p:txBody>
          <a:bodyPr wrap="none" tIns="91440" bIns="91440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ea typeface="ＭＳ Ｐゴシック"/>
              </a:rPr>
              <a:t>Product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ea typeface="ＭＳ Ｐゴシック"/>
              </a:rPr>
              <a:t>Backlog</a:t>
            </a:r>
          </a:p>
        </p:txBody>
      </p:sp>
      <p:cxnSp>
        <p:nvCxnSpPr>
          <p:cNvPr id="17" name="Straight Arrow Connector 16"/>
          <p:cNvCxnSpPr>
            <a:stCxn id="73" idx="3"/>
            <a:endCxn id="1028" idx="1"/>
          </p:cNvCxnSpPr>
          <p:nvPr/>
        </p:nvCxnSpPr>
        <p:spPr>
          <a:xfrm flipV="1">
            <a:off x="726934" y="3483405"/>
            <a:ext cx="3397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028" idx="3"/>
            <a:endCxn id="24" idx="1"/>
          </p:cNvCxnSpPr>
          <p:nvPr/>
        </p:nvCxnSpPr>
        <p:spPr>
          <a:xfrm>
            <a:off x="3011009" y="3483405"/>
            <a:ext cx="304513" cy="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330043" y="3378174"/>
            <a:ext cx="314338" cy="145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26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5D39BBE-D827-459D-8259-D8A6B9AB3A12}"/>
              </a:ext>
            </a:extLst>
          </p:cNvPr>
          <p:cNvSpPr txBox="1"/>
          <p:nvPr/>
        </p:nvSpPr>
        <p:spPr>
          <a:xfrm>
            <a:off x="3570528" y="3359047"/>
            <a:ext cx="76384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Century Gothic" panose="020B0502020202020204" pitchFamily="34" charset="0"/>
              </a:rPr>
              <a:t>Product </a:t>
            </a:r>
            <a:r>
              <a:rPr lang="en-US" sz="1000" dirty="0" err="1" smtClean="0">
                <a:solidFill>
                  <a:srgbClr val="000000"/>
                </a:solidFill>
                <a:latin typeface="Century Gothic" panose="020B0502020202020204" pitchFamily="34" charset="0"/>
              </a:rPr>
              <a:t>Backlogw</a:t>
            </a:r>
            <a:endParaRPr lang="en-US" sz="10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rrow: Striped Right 182">
            <a:extLst>
              <a:ext uri="{FF2B5EF4-FFF2-40B4-BE49-F238E27FC236}">
                <a16:creationId xmlns:a16="http://schemas.microsoft.com/office/drawing/2014/main" xmlns="" id="{2600F768-8F41-4E8D-9157-702431D70894}"/>
              </a:ext>
            </a:extLst>
          </p:cNvPr>
          <p:cNvSpPr/>
          <p:nvPr/>
        </p:nvSpPr>
        <p:spPr>
          <a:xfrm>
            <a:off x="3243058" y="2950528"/>
            <a:ext cx="466405" cy="150529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clock, toy&#10;&#10;Description automatically generated">
            <a:extLst>
              <a:ext uri="{FF2B5EF4-FFF2-40B4-BE49-F238E27FC236}">
                <a16:creationId xmlns:a16="http://schemas.microsoft.com/office/drawing/2014/main" xmlns="" id="{2155DB7F-8C8A-4E22-A3AD-24D9A2EE57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" t="4199" r="46815" b="10801"/>
          <a:stretch/>
        </p:blipFill>
        <p:spPr>
          <a:xfrm>
            <a:off x="3786548" y="2807141"/>
            <a:ext cx="371552" cy="406984"/>
          </a:xfrm>
          <a:prstGeom prst="rect">
            <a:avLst/>
          </a:prstGeom>
        </p:spPr>
      </p:pic>
      <p:pic>
        <p:nvPicPr>
          <p:cNvPr id="7" name="Picture 6" descr="A picture containing clock, toy&#10;&#10;Description automatically generated">
            <a:extLst>
              <a:ext uri="{FF2B5EF4-FFF2-40B4-BE49-F238E27FC236}">
                <a16:creationId xmlns:a16="http://schemas.microsoft.com/office/drawing/2014/main" xmlns="" id="{914EFF7A-207F-4363-B41F-0A74081DB48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70" t="18366" r="3460" b="11067"/>
          <a:stretch/>
        </p:blipFill>
        <p:spPr>
          <a:xfrm>
            <a:off x="4754611" y="2777891"/>
            <a:ext cx="245654" cy="4744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EADF928-3FF9-4459-934A-6455B48649EA}"/>
              </a:ext>
            </a:extLst>
          </p:cNvPr>
          <p:cNvSpPr txBox="1"/>
          <p:nvPr/>
        </p:nvSpPr>
        <p:spPr>
          <a:xfrm>
            <a:off x="4597789" y="3464896"/>
            <a:ext cx="763846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Century Gothic" panose="020B0502020202020204" pitchFamily="34" charset="0"/>
              </a:rPr>
              <a:t>Sprint Backlog</a:t>
            </a:r>
          </a:p>
        </p:txBody>
      </p:sp>
      <p:sp>
        <p:nvSpPr>
          <p:cNvPr id="9" name="Arrow: Striped Right 184">
            <a:extLst>
              <a:ext uri="{FF2B5EF4-FFF2-40B4-BE49-F238E27FC236}">
                <a16:creationId xmlns:a16="http://schemas.microsoft.com/office/drawing/2014/main" xmlns="" id="{A4E052B6-7C0D-4365-85F4-7BE33E222638}"/>
              </a:ext>
            </a:extLst>
          </p:cNvPr>
          <p:cNvSpPr/>
          <p:nvPr/>
        </p:nvSpPr>
        <p:spPr>
          <a:xfrm>
            <a:off x="4297657" y="2934433"/>
            <a:ext cx="323620" cy="152400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7D9665F-FBCF-4BD9-82A8-C23F14680A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6412" t="7931" r="6516" b="12662"/>
          <a:stretch/>
        </p:blipFill>
        <p:spPr>
          <a:xfrm>
            <a:off x="4506415" y="2133878"/>
            <a:ext cx="616520" cy="32084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22C5C86-0238-43E3-BECB-E22DC4711C00}"/>
              </a:ext>
            </a:extLst>
          </p:cNvPr>
          <p:cNvSpPr/>
          <p:nvPr/>
        </p:nvSpPr>
        <p:spPr>
          <a:xfrm>
            <a:off x="4506773" y="2499285"/>
            <a:ext cx="64129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>
              <a:defRPr/>
            </a:pPr>
            <a:r>
              <a:rPr lang="en-US" sz="1000" kern="0" dirty="0">
                <a:solidFill>
                  <a:srgbClr val="000000"/>
                </a:solidFill>
                <a:latin typeface="Century Gothic" panose="020B0502020202020204" pitchFamily="34" charset="0"/>
                <a:ea typeface="ＭＳ Ｐゴシック"/>
              </a:rPr>
              <a:t>Niche Skills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8FAD00F-A5DA-4F65-BA63-99F4D90623F4}"/>
              </a:ext>
            </a:extLst>
          </p:cNvPr>
          <p:cNvSpPr/>
          <p:nvPr/>
        </p:nvSpPr>
        <p:spPr bwMode="auto">
          <a:xfrm>
            <a:off x="5295393" y="3196367"/>
            <a:ext cx="792000" cy="11422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F5F"/>
              </a:solidFill>
              <a:effectLst/>
              <a:uLnTx/>
              <a:uFillTx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Down Arrow 10">
            <a:extLst>
              <a:ext uri="{FF2B5EF4-FFF2-40B4-BE49-F238E27FC236}">
                <a16:creationId xmlns:a16="http://schemas.microsoft.com/office/drawing/2014/main" xmlns="" id="{B6D11E83-6690-41CB-92FB-575F2AF5D0AC}"/>
              </a:ext>
            </a:extLst>
          </p:cNvPr>
          <p:cNvSpPr/>
          <p:nvPr/>
        </p:nvSpPr>
        <p:spPr bwMode="auto">
          <a:xfrm>
            <a:off x="6447002" y="3154574"/>
            <a:ext cx="174600" cy="512250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F5F"/>
              </a:solidFill>
              <a:effectLst/>
              <a:uLnTx/>
              <a:uFillTx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xmlns="" id="{21BFDB48-6B6C-41F7-93D2-FF254B108030}"/>
              </a:ext>
            </a:extLst>
          </p:cNvPr>
          <p:cNvSpPr/>
          <p:nvPr/>
        </p:nvSpPr>
        <p:spPr bwMode="auto">
          <a:xfrm>
            <a:off x="5701070" y="2589903"/>
            <a:ext cx="792000" cy="722343"/>
          </a:xfrm>
          <a:prstGeom prst="blockArc">
            <a:avLst>
              <a:gd name="adj1" fmla="val 10183327"/>
              <a:gd name="adj2" fmla="val 5429213"/>
              <a:gd name="adj3" fmla="val 16946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F5F"/>
              </a:solidFill>
              <a:effectLst/>
              <a:uLnTx/>
              <a:uFillTx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431A248-9C4C-49BF-97D0-D4AC6F3D744A}"/>
              </a:ext>
            </a:extLst>
          </p:cNvPr>
          <p:cNvSpPr txBox="1"/>
          <p:nvPr/>
        </p:nvSpPr>
        <p:spPr>
          <a:xfrm>
            <a:off x="5691393" y="2707563"/>
            <a:ext cx="892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/>
              </a:rPr>
              <a:t>1 – 4 Weeks Sprint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9FD21B8-559D-4F39-A137-8DA2252A2FCC}"/>
              </a:ext>
            </a:extLst>
          </p:cNvPr>
          <p:cNvSpPr txBox="1"/>
          <p:nvPr/>
        </p:nvSpPr>
        <p:spPr>
          <a:xfrm>
            <a:off x="5247114" y="3374259"/>
            <a:ext cx="10793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/>
              </a:defRPr>
            </a:lvl1pPr>
          </a:lstStyle>
          <a:p>
            <a:r>
              <a:rPr lang="en-US" sz="900" dirty="0"/>
              <a:t>UX Design / </a:t>
            </a:r>
            <a:endParaRPr lang="en-US" sz="900" dirty="0" smtClean="0"/>
          </a:p>
          <a:p>
            <a:r>
              <a:rPr lang="en-US" sz="900" dirty="0" smtClean="0"/>
              <a:t>Prototypes</a:t>
            </a:r>
            <a:endParaRPr lang="en-US" sz="900" dirty="0"/>
          </a:p>
        </p:txBody>
      </p:sp>
      <p:pic>
        <p:nvPicPr>
          <p:cNvPr id="17" name="Picture 16" descr="A picture containing clock, toy&#10;&#10;Description automatically generated">
            <a:extLst>
              <a:ext uri="{FF2B5EF4-FFF2-40B4-BE49-F238E27FC236}">
                <a16:creationId xmlns:a16="http://schemas.microsoft.com/office/drawing/2014/main" xmlns="" id="{69080D9F-71C6-4378-8B41-DA0A935F49A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" t="4199" r="46815" b="10801"/>
          <a:stretch/>
        </p:blipFill>
        <p:spPr>
          <a:xfrm>
            <a:off x="5813530" y="3883220"/>
            <a:ext cx="431747" cy="472919"/>
          </a:xfrm>
          <a:prstGeom prst="rect">
            <a:avLst/>
          </a:prstGeom>
        </p:spPr>
      </p:pic>
      <p:pic>
        <p:nvPicPr>
          <p:cNvPr id="18" name="Picture 17" descr="A picture containing clock, toy&#10;&#10;Description automatically generated">
            <a:extLst>
              <a:ext uri="{FF2B5EF4-FFF2-40B4-BE49-F238E27FC236}">
                <a16:creationId xmlns:a16="http://schemas.microsoft.com/office/drawing/2014/main" xmlns="" id="{DB41E76E-AD63-4F97-A486-ABAE42E343B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70" t="18366" r="3460" b="11067"/>
          <a:stretch/>
        </p:blipFill>
        <p:spPr>
          <a:xfrm>
            <a:off x="6493070" y="3840946"/>
            <a:ext cx="235144" cy="454197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D159FEDE-71A3-4BCB-932F-CF2D7410269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5" t="17299" r="10311" b="14694"/>
          <a:stretch/>
        </p:blipFill>
        <p:spPr>
          <a:xfrm>
            <a:off x="6699935" y="2252264"/>
            <a:ext cx="387270" cy="33763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CC0A62D4-6CE9-4839-9D6A-FF944FFE75B5}"/>
              </a:ext>
            </a:extLst>
          </p:cNvPr>
          <p:cNvSpPr/>
          <p:nvPr/>
        </p:nvSpPr>
        <p:spPr>
          <a:xfrm>
            <a:off x="6289415" y="2636634"/>
            <a:ext cx="1240594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>
              <a:defRPr/>
            </a:pPr>
            <a:r>
              <a:rPr lang="en-US" sz="900" kern="0" dirty="0">
                <a:solidFill>
                  <a:srgbClr val="000000"/>
                </a:solidFill>
                <a:latin typeface="Century Gothic" panose="020B0502020202020204" pitchFamily="34" charset="0"/>
                <a:ea typeface="ＭＳ Ｐゴシック"/>
              </a:rPr>
              <a:t>Scrum Master</a:t>
            </a:r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xmlns="" id="{CA09C62C-E79A-4389-85A2-F4AC54AA27C7}"/>
              </a:ext>
            </a:extLst>
          </p:cNvPr>
          <p:cNvSpPr/>
          <p:nvPr/>
        </p:nvSpPr>
        <p:spPr bwMode="auto">
          <a:xfrm>
            <a:off x="6876209" y="3363829"/>
            <a:ext cx="653800" cy="789530"/>
          </a:xfrm>
          <a:prstGeom prst="blockArc">
            <a:avLst>
              <a:gd name="adj1" fmla="val 10183327"/>
              <a:gd name="adj2" fmla="val 5429213"/>
              <a:gd name="adj3" fmla="val 16946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F5F"/>
              </a:solidFill>
              <a:effectLst/>
              <a:uLnTx/>
              <a:uFillTx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40CD10A-13F4-4825-AF9F-21F1F9EC5871}"/>
              </a:ext>
            </a:extLst>
          </p:cNvPr>
          <p:cNvSpPr txBox="1"/>
          <p:nvPr/>
        </p:nvSpPr>
        <p:spPr>
          <a:xfrm>
            <a:off x="6772360" y="3589317"/>
            <a:ext cx="892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/>
              </a:rPr>
              <a:t>1 – 4 Weeks Sprint</a:t>
            </a:r>
          </a:p>
        </p:txBody>
      </p:sp>
      <p:sp>
        <p:nvSpPr>
          <p:cNvPr id="23" name="Down Arrow 10">
            <a:extLst>
              <a:ext uri="{FF2B5EF4-FFF2-40B4-BE49-F238E27FC236}">
                <a16:creationId xmlns:a16="http://schemas.microsoft.com/office/drawing/2014/main" xmlns="" id="{0C6B7A51-D00E-4CB6-8B8F-341529E0C3C9}"/>
              </a:ext>
            </a:extLst>
          </p:cNvPr>
          <p:cNvSpPr/>
          <p:nvPr/>
        </p:nvSpPr>
        <p:spPr bwMode="auto">
          <a:xfrm rot="16200000">
            <a:off x="7078531" y="3727966"/>
            <a:ext cx="227097" cy="907256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F5F"/>
              </a:solidFill>
              <a:effectLst/>
              <a:uLnTx/>
              <a:uFillTx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4" name="AutoShape 2" descr="data:image/jpeg;base64,/9j/4AAQSkZJRgABAQEAYABgAAD/2wBDAAgGBgcGBQgHBwcJCQgKDBQNDAsLDBkSEw8UHRofHh0aHBwgJC4nICIsIxwcKDcpLDAxNDQ0Hyc5PTgyPC4zNDL/2wBDAQkJCQwLDBgNDRgyIRwhMjIyMjIyMjIyMjIyMjIyMjIyMjIyMjIyMjIyMjIyMjIyMjIyMjIyMjIyMjIyMjIyMjL/wAARCAD7AY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CtY2SWELxxyzyB5XlJmlLkFjkgE9AM8DtVmiinKTk7sAooopAFFFFABRRRQAUUUUAFFFFABRRRQAUUUUAFFFFABRRRQAUUUUAFFFFABRRRQAUUUUAFFFFABRRRQAUUUUAFFFFABRRRQAUUUUAFFFFABRRRQAUUUUAFFFFABRRRQAUUUUAFFFFABRRRQAUUUUAFFFFABRRRQAUUUUAFFFFABRRRQAUUUUAFFFFABRRRQAUUUUAFFFFABRRRQAUUUUAFFFFABRRRQAUVQ1TV7TSIEkuWcvI22KGNd0kreiqOv8h1OBWT/AG7rsnzQaDaoh6C61DY/4hI3H6mplOMfidgSb2Olormv7Z8R/wDQF0r/AMGsn/yPR/bPiP8A6Aulf+DWT/5HqPbU/wCZfeVyy7HS0VzX9s+I/wDoC6V/4NZP/kej+2fEf/QF0r/wayf/ACPR7an/ADL7w5ZdjpaK5r+2fEf/AEBdK/8ABrJ/8j0f2z4j/wCgLpX/AINZP/kej21P+ZfeHLLsdLRXNf2z4j/6Aulf+DWT/wCR6P7Z8R/9AXSv/BrJ/wDI9Htqf8y+8OWXY6Wiua/tnxH/ANAXSv8Awayf/I9H9s+I/wDoC6V/4NZP/kej21P+ZfeHLLsdLRXNf2z4j/6Aulf+DWT/AOR6B4k1K1O/UtDKwD70ljcfaNnuVKoxH+6CfamqtNuykvvE4yXQ6WiobW6t761jurWZJoJV3JIhyGFTVoIKKKztV1u00gRrN5ktxNkQ20C7pJcdcD0HcnAHc0AaNFc0dc15/mh0K0RT0FzqJRvxCROP1NH9s+I/+gLpX/g1k/8Akes/bU/5l95XLLsdLRXNf2z4j/6Aulf+DWT/AOR6P7Z8R/8AQF0r/wAGsn/yPS9tT/mX3hyy7HS0VzX9s+I/+gLpX/g1k/8Akej+2fEf/QF0r/wayf8AyPR7an/MvvDll2Olormv7Z8R/wDQF0r/AMGsn/yPR/bPiP8A6Aulf+DWT/5Ho9tT/mX3hyy7HS0VzX9s+I/+gLpX/g1k/wDkej+2fEf/AEBdK/8ABrJ/8j0e2p/zL7w5ZdjpaK5r+2fEf/QF0r/wayf/ACPR/bPiP/oC6V/4NZP/AJHo9tT/AJl94csux0tFc1/bPiP/AKAulfhqkn/yPTl8UvasBrOnPYxE4+1JKJoF/wB5sBl+pUD3qo1ISdk0JprVo6OikBDKGUggjII70tWIKKKxdQ8RR2121jY20l/epjzI42CpDkZG9zwpPoMnnOMUNpK7A2qK5r+2vEZ5GiaWB/tapJn9IKP7Z8R/9AXSv/BrJ/8AI9Ze2p/zL7yuWXY6Wiua/tnxH/0BdK/8Gsn/AMj0f2z4j/6Aulf+DWT/AOR6PbU/5l94csux0tFc1/bPiP8A6Aulf+DWT/5Ho/tnxH/0BdK/8Gsn/wAj0e2p/wAy+8OWXY6Wiua/tnxH/wBAXSv/AAayf/I9H9s+I/8AoC6V/wCDWT/5Ho9tT/mX3hyy7HS0VzX9s+I/+gLpX/g1k/8Akej+2fEf/QF0r/wayf8AyPR7an/MvvDll2Olormv7a8Rjk6JpZH+zqkmf1gq1p/iJLm7SxvrWSwvX/1aSMGSbAydjjgkehweM4xzVRqQk7RaYmmt0bdFFFWI5GyP9oaxqOqS/MyzvZ24P/LOONtrAe5dWJPfC+lO1LVv7Puba2jsbq8nuA7IluYxgLjJJd1H8Qpmgf8AHjdf9hK+/wDSqWo9V0KDV9UsJry2tbm1t0lDxXEYfLNtwQCCONp/OvIqtPES59lf8NjqgmqS5d9CxBq0Ek6286/ZLlsbYJ5ot5JBOAFY84BP8s81WvfEtnamMQRS33m7dhtGjYEs+xRlmAyWz3/hNZ2p+Fpr+S8tYjb21jcrAoePIkgEQONi4wDnA68DNDaJq0lj5sken/2gs9syRxyMkPlw4IUHYSuTvOMEDdjnGSlClo7/AC/r+tPMHKptY1oNetSl0b5H0xrUI0y3rou1WyFbcrFcEgjr1BFWU1XTpLeS4S/tWhjjEryLMpVUOcMTnABwefY1zmoeHNT1WZtQuTBHdrJCY7aC7kRCkYk4MyqHBJlY5C8bVHrRH4TuF+x4MESNKxvYhNJLvj8wSqA75ZzuHJOM724HAodOjbcOep2Nu88QaZZxXxN3DNNZRNLPbwyK0qqOuVzkdR1x1qc6tpy3ktmdQtRdQpvkhMy70XGclc5AwQcn1rkZfBV88F1bq0JBS58q4kvZ3LNLux+6PyR/e5Ybs46DPFjU/D2otaXUCpatbRz3N7HKhY3EjSK/7vbtwOXK7txyqgY54r2VHRKX9f18/uFz1OqOiGvaOYJJxq1iYY32PJ9oTarYJwTnAOATj2p0OtaVceb5Op2UnlR+dJsuFOxMZ3HB4XBznpXN23hzULq807ULqKztmt/syiGJmPyRrJycqMNlxhe2Dyc1Hc+DLyfT7W3WeCNoYrkOUdl3l7iOZRkAEA7CCRyM5GaXsqN7OQ+epa9jpjr+jLZreHVrAWrEhZjcpsJHUBs470Wmt6ffalc2FtcRyT26JI4V1OVYZBGDnpj8xWNpnhu5ttVt7+aOCMpLJI6fa5rluYwgPmSck8eigDA561N4Z0S90Q+XP9maI2cERaORsh4wQRgqPl565/CplCkouz1/4I1Ko2ro6OiiiuY2KWjn+z/FFxYR8W99A14qdkkRlWQj/e3ofqCe9dRXLQ/8jzp3/YNvP/RltXU17uHblRi3/WtjgmrTaQVxuif6f52uS/NPfsWjY/wQAny0HoNvzH3YmuyrjPCf/Im6H/2D4P8A0WtY42TVKy6suik5kuoawbK+gsotPu72eWJ5QtuYxtVSoJJd17sOmaI/EGltaW9xPeQ2nns0ax3UixvvU4ZME/eB4OM1DqNpqY1u11HT4LScR20sDpcXDRfeZGBBCNn7nt1rCufB187GffFczXEUq3EZvJ7aNGd2c48vl1+bbtbGQo5GTXFCFJxXM7f0/wDgG0pTTdkdPJrWmxzS24vrZ7mJGdrdJVMmF6/LnPamw67pcxgQ31vFPNCJ1t5JlEgQruyVznpk/ga5q30DUboT2jQW8NrDfyTpOxZZJG8soPl29Dn7248DGO9T2fhnUbZIrNjZG2Nzb3clwGbzVaIJ8gXbggmMDduGFYjHq3SpL7X9f10Ep1H0Oin1jTLZEe41G0iWSPzEaSdVDJ/eGTyPekh1rSrkyCDU7KUxx+c4SdW2pjO44PC479K5nTdBmuxDdhWSOG+j+zpcxtGy2sRfYNpGQcscZA4ApLnwZeXGn29uJ4I2jF2WKOw3GWdZVGQAcELhj1HbNHsqKdnIPaVLXSOlOv6MLMXh1awFqzFRN9pTYSOo3Zxmi01vT77U7jT7a5jkngijmYK6nKuMgjBz0wf+BL61i6b4bubfVba/mjgjMc7yMn2ua5bmLYD5knJPPoAB61P4b0O90WYrN9maFrOGItHI24OhbjBXG0huue3SplCkouz1GpVG1dHR0UUVzGwUUUUAFIyq6lWAKkYII4IpaKAK/hZmtJb/AEXJMNmySW2TnbDIDtX6KyuB7ADtXR1zWjf8jlq//YPs/wD0Zc10te/Tk5QTfY89qzaRS1m+/svQ9Q1DAb7LbST4Pfapb+lYmk2X2DToonYvMw8yeRuskjcsx9yc1d8Zf8iN4g/7Btx/6LaiuTHtqEV3v+hrh17zZi3fiNbW6vIhpd/PFZY+0TwiMqgKhs4LhzgHPCn2zV5dW057uO0W/tTdSp5kcHmr5jLjOQuc4xzWRd6drQvNWFklh5GobQJpZ3DxfuwhPlhCG6Egbhn2qlb+EJrTVkMe2WzW5juFlkvZgyBEUBfJXEbH5ANxPQ9Djnl5KTjq7af5GnNNPRG4fEOlNAZba9guwssETC2lWQqZXCITg8Als/QHGamGs6U00sK6nZmWFxHKgnXcjE7QpGeCTxg9+K5LSPDup3Wk6NNcwWtm9ra2iLErNuYLNFK+8FRtYCPAXnljyKnbw9c2+nwxXwi+yadbTQxS2iPLPNvxhtgX5SMBiAWy2DxiqdGknbm6/wBf15+QlUqWvY6W51vSbKVorrVLKCRDhlluEUg4BwQT6Mp/EetB1zSRbTXJ1SyEEL+XLL9oTbG391jnAPsa52Lw1fXNutzN5KXVzp12k4cnKzzlGHb7qhSueuAODTbvwleyXcdzE8R8kQbIVupbcMUieNvnjG5T84wRnIBBHNJUqOzkPnqdjpX1rSo3t0k1OyVrhVaANcKDKG+6V55B7Y60aXq9lrEM0tlMsiwzPA+GBwynHYng9R7EGudi8JXKWF7D/oqyXFnFCgEkjhGE0sjfM2WI/eLyeSQTgcCt3RrK5sIruK4EW17uaaJo3JJV3L/MCBgjOOCenWoqQpKL5XdlRlNtXRp0UUVzmoVT1Sx/tDT5IFYpMPnhlHWOReVYe4OKuUVUZOLTQmk1Zl3Rb86poOnaiyhTdWsc5A7blDf1oql4N/5Ebw//ANg23/8ARa0V9DJWbR50dUZegf8AHjdf9hK+/wDSqWtSsvQP+PG6/wCwlff+lUtb0Nn5sSv5mM9sV4tWnKpXmorq/wAzthJRpxb7Iq0Ve/s//pr/AOO//Xo/s/8A6a/+O/8A16Pqlbt+Q/aw7lGir39n/wDTX/x3/wCvR/Z//TX/AMd/+vR9UrdvyD2sO5Roq1NZ+VEz+ZnHbFVaxqU5U3aSKjJSV0FFFFQUFFFFABRRRQBRh/5HnTv+wbef+jLauprlof8AkedO/wCwbef+jLaupr28N/Aj8/zZw1P4kv66IK4zwn/yJuh/9g+D/wBFrXZ1xnhP/kTdD/7B8H/otaxx38NepdD4zYoqve6hZabAJr67t7WIttDzyBFJ9Mk9eDRFfWk6xtDdQSCSPzUKSA7k/vDHUcjn3rzOV2vY6rq9ixRVBtc0lJ4IH1SyWa4CtDGbhA0ob7pUZyc9sdaDrmki/wDsB1SyF5u2fZzcJ5m7025zmnyS7C5o9y/RVS+1XTtMVG1C/tbQSEhDcTLHux1xk81JBe2l0ENvdQzCRPMTy5A25Om4Y6j3pcsrXtoO6vYnooqEXdsZzALiIzBihjDjduChiMeu0g/Qg96Vmxk1FFFIAooooAKKKKAKujf8jlq//YPs/wD0Zc10tc1o3/I5av8A9g+z/wDRlzXS17tH+HH0RwS+JmJ4y/5EbxB/2Dbj/wBFtRR4y/5EbxB/2Dbj/wBFtRXLmHww+f6GuH3fy/U4fW9cubTUNZH9rajbG28tbWKCyWSFnaNSqu5ibG52A5devbrW5Hr8nKTWgWVL6OycLJxlo1csOO27GPbrWi+mWUq3iyW6ut6MXCsSRINoXkfQAcVSh8L6TBcRzpBKXjdZF33MrjeoCh8FiC20AbiM44ziub2lFxSa2/4Hp+ppyVE7pmDP4u1afSreaDTbe2luo7a5gJut+Y5JUUhv3fB+cDjPBJ6jBmk8YXVsl0V0/wC0LbedLMz3IVgi3EkWFATBPycA446tnk9C3hKwmsobf7G3kxW6W8W2dlKxqVZQCGzkFVOc5460v/CIWJjnjNkSs6MkmZmO4NI0h53d3Zj+PpW1qbX8N79nt95n79/i/r7jAuPGNzbTvYvpatqSTtG0MUksse1Y4337kiZv+WqD7nXPPTPSafdm+0+C6MEsBlQMYpV2uh7qR2Iplx4UtLqaSd7aVJpJRK0sNy8T7tgThlYEDaoBA4OOauwaaLG0jt4YUhgiUIihgAoFZVKacVyQafXc0hJqT5pKwlFSJC8n3Njf7rg/1p/2Sf8AufqKw9jU/lf3GnNHuQUVP9kn/ufqKPsk/wDc/UUexqfyv7g549yCiiisyg8G/wDIjeH/APsG2/8A6LWijwb/AMiN4f8A+wbb/wDotaK+kl8TPMj8KMvQP+PG6/7CV9/6VS109qyi2TLAdep965jQP+PG6/7CV9/6VS1z3jJEl1LbNbzv/oOIHhQ4Ehc/eI6gDPHvXPl2H+sY6cL23/MrFVvY4aMrX2/I9Mmnht4jJPKkUYBJZ2AAwMnk+wJqQEEZHINcd4lmKaRp1pCzPeRwvMAiE4VbeQbunqQOfUVn6ndXlvZzTS6nqMLSC9aDy8nMqPtiQADptycd+vaulw1J5jvmljRtrSKrbS2CecDqfpTYLmC5UtBNHKBjJRgcZAI/MEH6EVxWpS3b+JHv10+4khgZLL7Qu3aEZCGGM7j88idBj5Pas2TUp4dJZze3dpAloWt3hUqXnW3h2qeOed/B9D6Ucgcx6Ld/8er/AIfzqjagNcoGAI54P0rGsWvRe+ZNdXUqXBuw0chyiBJlCbRjjgn6/hVu+lvYbCeTTkD3aoTGv88epxnivLxfu1438vzOzDpzjyrS5X8RarHLJLoelyomqOmVIUD3KBuzEdKj8J679rZ9I1SNU1K3yvzAZkA6/wDAh39eted6VNL/AMJBZTGR/Na5Qs5PzElhmtfVrqznB1GGZotdjuzGUiBG8AnD9OvQcdfSsVXu/aW+Xl/mfQTy2MYLD7369U//AJH8j1aUW0ETyyiKONAWZ3wAoHUk9qw4fGHhK4lWKHW9LeRnCKomTJY8AD1rF+IMWoX3wlvTcvHa3fkpJOGfaDhgSv1Pp68VyXh3SpNf8W+G7y08INpNjp1uftU08KhZzt+XHHzHPIPXnPavQbV0kj5pxabTexuaZrtlol94p1jUPFVpqVj5gNvaxuXMBJbamP4Sfu4HBxmtXwl4wsvFWg27+bajVVXfdW8CkeVyQOv0HeuHW0txrHxSiFvF5cdsXRNgwp2scgdjmuu+HK6ePh7pLQC2F40Z84oF8w4ZvvY5/OsKqXI7Lo/zKj8SNmH/AJHnTv8AsG3n/oy2rqa5aH/kedO/7Bt5/wCjLauprfDfwI/P82Z1P4kv66IK4zwn/wAibof/AGD4P/Ra12dcZ4T/AORN0P8A7B8H/otaxx38NepdD4yHUmNj4jtdSnt7ie1Fs8CtBC0xhcsDnYoLYYDGQP4cHGay7uOSe836fpdzaxXVpNbg/Z9mGkmQGQgfdOCz/NhuDkZ4rsqK4Y1uW2hu6d+pydsYNLGp6be6Rd3RublnRY7Myx3EbYCAvjYuAAuHK42+nNVbxpJdO8QaStheteXty/2fNpJ5YLKoV/M27AFI3Z3fw8c4rtqKar2d7CdLS1zB1m21GbX9Kk0944ikVwHlmt2lRc7MAgMuCccc9jXP6raXmi7Yzd37QSvHJPLaKybpJLoFwirnBIYjAJbHqa76mSwxTKqyxpIqsHAdQcMDkH6ggEUU67jZNaIJUk7vqee3kestFGFuNUh0oyXBgYwXUs+Pk2BxG6y/89NpckY+8Pu065i1+O31B4l1BbmXe7PFGVLv9igAOFyM7wwGCRkEDpXodFWsW19kn2HmcJqlnq1pLNaWtzqQ04XMbPK32i5k2mJs7SjiQrvC5CNwe2NwqGMayk+mu8usTyBYlSMxTQhl81vmJDOg+TaGWYbiOdwbp6DRSWKdrNf1/W4exV73CiiiuU3CiiigCro3/I5av/2D7P8A9GXNdLXNaN/yOWr/APYPs/8A0Zc10te7R/hx9EcEviZieMv+RG8Qf9g24/8ARbUUeMv+RG8Qf9g24/8ARbUVy5h8MPn+hrh938v1CiiivMOo2If9RH/uj+VK7pHG0kjBUUEszHAAHc0kP+oj/wB0fyrzP4reI3iSLQbZyvmL5lyQf4f4V/HGT+Fe7zqFNNmOEwssVXVKPX8EV/FHxSmaWS08P4SNTg3brkt/uA9B7mvOrzUb3UJfMvLye4c95ZC1bPhDwpP4p1JogxitIcGeYDpnoo9zXtuk+GtI0SFY7GxiRgOZGXc7fVjzXPGE62reh9NVxWDyr91TjeX4/NnzkryQOGRnifsQSprrNB+Iut6PIqXEzX9qPvRztlgPZuv55Fe4XNlaXsRiuraGeM8FZEDD9a4HV/hTpk9+Lm1vWsLTBMsWNwH+6SeB9c03QnDWDMo5xg8UnDEwt+P/AAUdloeu2PiHTlvbGTcp4dG4aNvQitOvDNL8Ia/Pq2pWeg6xF9iRxHLdQ3O1XXqAQuST/wDX5r2HQNPutK0S1sby8+2TQrtM23GR2HU9BxmuinJyWp4ePwtKhL93O9+nVLzK1FFFeCMPBv8AyI3h/wD7Btv/AOi1oo8G/wDIjeH/APsG2/8A6LWivpJfEzzI/CjL0D/jxuv+wlff+lUtdRaf8eqfj/OuX0D/AI8br/sJX3/pVLXQwXccUKowbI9BXmQnGGJm5O2/5nU4t0o28vyL1FVft8X91/yFH2+L+6/5Cuv6xS/mMvZz7FqqWoaVa6oI1uxKyIT8izOiuD2YKQGHHQ5p/wBvi/uv+Qo+3xf3X/IUfWaX8wezl2H3f/Hq/wCH86pWn/H0n4/yqae7jlhZFDZPqKpVwYmrF1Yzjrb/ADOinB8jTOf8U6FJpeoJ4k0qJWaJ/MnhK5Gf72P5/nUnhPw/JdXj+ItUiUTTuZYYtuAuf4sfy/Otyis/bx5+bl+V+vfY7XiqroeyvrtfrbsZHxRsLzU/At1bWVk95IZY2aOMZcKGBJUdyPSvNNF8PSr4s0d/CVv4nt0juFa9fUo/KjSMEZHGM5GRivYqK0li1J35fx/4BxKjZWuU9P8Ah74a0y/mvbawYTTI8cped3Dq4wwIJIOc03T/AAV4f8MNJc6Rp4t5pvkd/MZjt64+YnAyBV6ilUxUZxceW39egRpNO9yjD/yPOnf9g28/9GW1dTXLQ/8AI86d/wBg28/9GW1dTXfhv4Efn+bOep/El/XRBXGeE/8AkTdD/wCwfB/6LWuzrjvB6hvCWgqehsLcf+Q1rLGq8EvMuh8XyNaitD7DF/ef8xSNZwojMzPhRk/5xXJ9Sqm3toFCiuSj+JnhyVYWW11bbKVCERIQc8k5DdFBUn03D3xu+GfEOl+K/tH2GG9T7PjzGmVdoYkjaGUkEjHb2o+pVQ9tA0KK0PsMX95/zFNkso1jZgz5AJ60ng6qVw9tEo0UUVymoUVo/YIv7z/mKPsEX95/zFdf1KqZe2gZ1FWL/wCw6ZZTXl3OY4YlLMxI6D09TWX4S1ODxRoS6iI3hbzXjaPcDtweP/HcH8ar6hX5ea2hP1ine19S5RVi6gWDZtLHOc5qvXLODhLlZtGSkroq6N/yOWr/APYPs/8A0Zc10tcR9t1Oy8XX50vSP7SZ7C1Eq/aVh8sCS42n5uuct06bfen3/jLWtKEJ1Dw3BaiZtkZm1eFQxxnuK9uhrTjbscM9JM2fGX/IjeIP+wbcf+i2ormNb8Q67qngrU5D4Z8qxuNPm3XQv422RmM5fbjJwOcd6m/tfxH/ANCt/wCVCP8Awrmx0XJR+fl2NKDSb+X6nQ0Vz39r+I/+hW/8qEf+FV7/AFzxHDp9xL/wjnkbI2bzftsb7OOu3HP0rz1Rk3bT71/mdPOj0GH/AFEf+6P5V89+Nrl7nxlq0rnhLgxA+gUYA/SvXdG8S3qeG5NS1/TXsYYEB8xcnzB0zs+8O3WuN1jxRoXi+/sdHaxltrGS8EklzuVHLEEdMHqTySa9Oty8qi2d+Se1hUnWjByVrN9uvz9DT+F2uaULGLRLZZWvnWS5nfZhc5AAz1JxivSaxtF8K6LoHzadYxxy42mZvmcj/ePNbNdEE4xszy8bWhWryqQvr3CvNfi7aSfYrC9WWQRiQwvHvO05GQcdM8GvSqztbXTV02S61WGKW2tf32JVDAEA84PfnH41NWHPBovL8Q8PiYVUr26dzx/4d+I7Pw/q12dQuRBaTQckgn5lIxwO+Ca9n03UINV02C/tSxgnTehYYJH0r5nun+13s9yU+aaRn2gdCTnA/OvpDw/YnTfDunWTDDw26Kw/2sc/rWOGenL2PY4goRUlXekpdPRf8MVqKKK8c8sPBv8AyI3h/wD7Btv/AOi1oo8G/wDIjeH/APsG2/8A6LWivpJfEzzI/CjL0D/jxuv+wlff+lUtalZegf8AHjdf9hK+/wDSqWtSvBxH8afq/wAzvpfw4+iCimSyxwRNJIwVF6k1x+r+K9uPLcxxkkYHU/U/4VktXY6qNCdZ2idlkA4JGaWvN7nXzYIst55YST7m1QSfrU/hvxXPNq0dqWD28rbdp6rk8Ef4U1FtXOqeXVVFyWtj0GiirVh/r2/3f6inThzzUe55snyq5Voqhb+IkTx3caU8oaC5hR4GzwHGQR+IH6V08kscK7pZERc4yzYFejLLXG15b+X/AATnWJT6GPRW0CGAIIIPIIpGkRRlnUDOMk9/So+of3vw/wCCP6x5GNRWxN/qJP8AdP8AKseuavQ9k0r3Nac+dFGH/kedO/7Bt5/6Mtq6muWh/wCR507/ALBt5/6Mtq6mvTw38CPz/NnLU/iS/rogrkPBv/IqeH/+vG3/APQFrr65Dwb/AMip4f8A+vG3/wDQFrPF/DH1Ko/E/Q66kYblK5IyMZB5paZMZBBIYgDIFOwH1xxXWZHCp8KvDlurLJcXrCXep3zgbnkBDkDA+ZhjOP7orX8N6BZ+ElksrQTlJ5AzPNIGJPQEYA9q4t9Q1C6tI4FutcngjnVxP5L+YCqncCQvBEhAx6Y7c12XhL+0ZtEjfVZZZLxbg+Z5iOpQ4G5Ru6jdnkcenAoEzqKZN/qJP90/yp9Mm/1En+6f5VM/hZUdzIooor589A26rX2oWum2zT3cyxoOmepPoB3NUZtZB3Rq32aVUMhEsRchR1YgEcVzb6Tp2rXEd1f6pdTvK21Vji2jPHyjg+or6mnSi3ebsjwMTiqkVahFN+bSS/U5jxbrr+IHZWBS3XiKL+p966z4Z6Zd6bodz9pheJJp/MiVxgkbQM4/CrdpH4Z0drd4IFLyHCyyAsRxk8noR6CtyHWLO4ljjid2aTOzCHBx159q6a9dSp+zpxsjhy/Czp1XVr1U5Poh2of8s/x/pVGr2of8s/x/pVGvlsX/ABn/AF0PqaXwIq6N/wAjlq//AGD7P/0Zc0nje5Frpdk5uWh3X8UYCu6GQtkBNyfMOucgjp+BXRv+Ry1f/sH2f/oy5qt44uLe50qG0ElvKDexpcRsVOwYJ+Y7WKcgHO0np65r18L8MfRHDV6j9WuUvPhVqdzGxZJdHnYEuz9Ym7t8x/GtCqOtKifC3VEj2eWujzquxtygCJsYO1ePwH0q9XHmO0fn+hvht38v1CiiivLOs0ZrSG/0p7S4XdDND5bj2IxXjV18MvEFvDeTIkMiW5JjVX+eZQeqgdDjsa9sh/1Ef+6P5U+vbdGNSK5gweZV8FzKls+54KnxK8Uxx2sQuIlW3wG3RAtLj++Tz+WK77SPirot3Co1FZbGfHzfKXQn2I5/MVa8UfDvTvEEj3du32K+blpEXKSH/aX19x+tedX3w08TWbkR2kd0g6PBKOfwbBrN+1g9NUezBZXjYe97kvu/4DPSrv4leGLaIsl89w3ZIYmJP5gD9a8y8XeObzxOwt1T7Np6NlYQclz2LH+lQwfD/wAUTvtGlOn+1JIij+ddhoPwmCSLPrl0sgHP2a3Jwf8Aebr+X51LdWppaxrTp5XgH7Tn5pLbVN/h+phfDrwnJrGqx6ndRkafavuG4cSyDoB7A8n8q9tqO3t4bS3jt7eJIoY12oiDAUewqSumnTUFY+ezDHTxlXneiWyMSiiivBLDwb/yI3h//sG2/wD6LWijwb/yI3h//sG2/wD6LWivpJfEzzI/CjL0D/jxuv8AsJX3/pVLWpWXoH/Hjdf9hK+/9Kpat6jbSXmm3NtFO0EksTIsqjJQkYzXg4j+NP1f5noUdYRv2R5t4v8AFl1e3zWumIstvASCc/ebufp2H/167jVNSg0u/wDC9iNPs3Gpv5cpkjyVwq9PxPevEdds9S0K9axu1e2dfuurfLIvqD3FbuofEZtR1DQ7s6WA2lNuA87PmcAdccdK78NT5Y372PaxdGnNU40o3ilL56afiepfaLTU/GOp+HLvSrJrCG0SRH8v5iWxn/0Lt6V474Ot2bx/aWyFisVyx69kyf6VowfEd7bxbea8bDcLmBYfI8/GzGOc49vStj4WaRJcX994hmiKRuzRwA9yTliPp0/E1eJS9m5HPQc8LCakrJxXVb21PUqrajd3Vnpl1JYwtLdtHsiC9mJAyT0AHXmrNBwyOjKrI42srKCCPQg15lCap1IzlsjzakXKLSPNtS8N67FJp93bRo0tvbxgslwhZZFJPrzXeaxerfeCkub2EQSyGLdFMuCrhxkDP0P4U2z0PSrCQyW2nWqOTncYgxH0z0/CtX7VMBgPwP8AZFe1UzalJrR6f13ZxRwklfXczL6/eDW1C3nmW5eJYre2mVXUHH/LMr84Oc5B4H0qrakW1pcRJdyPcLqgDwyENsU3H3tuOMg5z78Vu/a5s53/APjoo+1z/wB//wAdFZ/2nStblf4FfVZdzGfULgzZ+2ym/N60L2XG0Q7iM7cZxs+bd/8AqrTqY3MzAgt1GDwKhrgxmIjXacVax0Uabgncow/8jzp3/YNvP/RltXU1y0P/ACPOnf8AYNvP/RltXU134b+BH5/mznqfxJf10QVxvhIlfB+hMOosLcj/AL9rXZVxnhP/AJE3Q/8AsHwf+i1rHHfw16l0PiN77XP/AH/0FH2uf+/+gqGivO9tU/mf3nTyR7Eq3EiFipALncxCjk4xk/gBTvtc/wDf/QVBRR7ap/M/vDkj2Jvtc/8Af/QUG6mZSpfgjB4FQ0Ue2qfzP7w5I9gooorMoYYoTKsphi3qCAfLHfHt7CpQ+3bhYxtORiNeD69KbRWvt6v8z+8zVKmvsr7hV2q4dYogwOQRGuR+lLG3lHMaRoR02xqP6U2ij29X+Z/eP2UOyHyTSS43tnHTimUUVm25O7KSS2Kujf8AI5av/wBg+z/9GXNZPxD8O6dePpurSSSWd5DcLF9rhnFvhCDw8mDtXI64PJx3rW0b/kctX/7B9n/6Muab4yt0+x29yAwczpC7LcLGwQk/d3uqliSBg5JzxX0GFdox9Dzqyvcq6g0s3wv1m6ee5eO40maWOO5wXiBhPylsZbnnJ55rWrHu7i5n+E2qG7tTBKNHmBIkV1f9yfmUqzZH1NbFcWZfZ+f6G+F6/L9QoooryzrGar4s0bw8LeHUbl1leHzfLiheVljHBdgoO1R6nio9R8c+H9MmijuLuRvNtluleC3klUQnOHLIpAHB5NZer6VrEeuvq+iNpszXenLYzxXspTyypYq4IByPmOV46Dms+2+HkYurOC51WcWFvo0WnubW6MLTMrMWDAfwEN0zXvQnHlWpwOLudJceONCt78WXnXM0xSOT/R7SWZQsgyhLKpABFTSeL9Di/tPdfANpkqQ3a7GzGzkBeMcgkjkcVzEnhrUNN8ayavpNnp01qLeCC3WXUZYfJVFKkbFUq/B43ZxiqOt/D261CbVL60vbWC+utSEoPmfLNa/uiY346ho9w64/Gq549w5WehDWLVtSaxQTvIj+W7pA7Ro20NtLgYBwQevcUsWr2U0NpNHLlLtykJ2n5iAzH6cI3X0rIuLK5bxEl3aLb2qmVWmuY7s/vowMFXixgt2BzwMc8Yqrp3hpbJNHk88G4tZ5JJs3TshDJIPlUnaOXXsO9HPHuLlZsp4jsJZIEgFzOZ4Y51MNs7gI+dpJA4zg9fSnx65ay6s+mrFdi4Tls2zhQMkA7sYwSpwc84rL0LRP7PubWe5njLwabbWg8udgu9N+7K8Bh8wxkevStSODZ4gub8zReVLaxQqN3O5WkJ/D5xRzx7hZleiiivnz0A8G/wDIjeH/APsG2/8A6LWijwb/AMiN4f8A+wbb/wDotaK+kl8TPMj8KMvQP+PG6/7CV9/6VS1qVl6B/wAeN1/2Er7/ANKpa1K8HEfxp+r/ADO+l/Dj6IpappFhrVobXULZJ4j0DDlT6g9QfpXn9/8ACCBpC+m6o8Kk/cmj34/EEV6bUb3EMc0ULzRrLLny0ZgGfAycDvgUqdapDSLN4VZ0/hdjzbTPhBbRTLJqmotcIDnyoU2A/U5J/KvSLa2gs7aO2tolihiUKiIMBRTFv7N757FLuBrxE3vbiQGRV45K9QORz7irFOrVqVPjYpVJT3YUUUViSFFFZlxrlta35s5o51kCeYSEyNv97g9OKG0txNpGnRWcmvaZJprail0rWa9Zgrbf5dPer0MqTwpLGSUcZUkEZH40FyhKPxKw+iiigkxL+2vrvxXpsWnah/Z9x9humM/krLlQ9uCu1uOSVOf9n3q9/Yfir/ocv/KZF/jSQ/8AI86d/wBg28/9GW1dTXt4X+BH5/mzhqfxH/XQ4nS/Dviq28SXF3ca8GtGZSxMQ/f/ACj/AJZjhPTIOeKf4T/5E3Q/+wfB/wCi1rs64zwn/wAibof/AGD4P/Ra1jjv4a9S6Hxmz/wkOk2F/YaRd3qQ396GNtE4I8zBOcHGM+2adqfinRNG1GHT7+/SG7miaZItrMxRQSzcA4AAPJ9DXPePvCkvifwejWB2axpz/a9PlH3hIpztz74x9cVy/hjQda1jSvE/jPxHZSxa1qFjLa2loYyGhiCEYCnkFj/nmumj/Dj6Izn8TO0074m+DdX1CGwsNdhnupjiONY3BY4z3X0FJZfFDwTqF2lrb+I7MzO21VcsmT6ZYAV5p8M01WwttJ026l8TW7IHV7OTR1W2GdxwZSu4DnOc9eK5fSfC/ilvCWm6ZrGn3sfhq41BzdR22n7ruEgjDEEbth9R79eM6En0brHiPR9AezTVdQhtWvJPKtxJn529OPqOTxzWpXz/AOIvCvif4h+INSurfRQNKsoDp+mjUZXt2TGD5ygrliSO/Yj0r1L4carqupeEoItdsrq11SyJtrj7RGV80rwHBI+YEY5HfNAG1d/8fT/h/KrVh/qG/wB7+gqrd/8AH0/4fyq1Yf6hv97+grzKH+8y+Z1T/hItUUUV6ZylS41KztJRFNMBJt3FQpYgepx0H1q0rq6K6MGVhkEHIIrxKLxr9l1jWYr6CU6nLOQHJwFC5G3lhgAcD+tei/DzUbrVPCFvc3QIO9ljz1KZ4/Lp+FRGTb1RtOkoptNOzsdTRRRVmJzWjf8AI5av/wBg+z/9GXNUPGb2mp3sWiXV/ZaeIUjv47i6bB8wOQgUblHG05znqOKv6N/yOWr/APYPs/8A0Zc1f8QajdaZZQy2sYYvOscjmB5hEhzltictzgdR1qcM7Qj6BVV2zCnkgl+DV3JbReVCdEl2pv34/ct/F3+tH2bxH/0FdK/8Fkn/AMfrQ8STNP8ADjWZmcOz6VcMWETRZ/dNzsbJX6GrFcuPm0o28/Pt3NcPFNv5fqY/2bxH/wBBXSv/AAWSf/H6Ps3iP/oK6V/4LJP/AI/WxRXm+1l5fcv8jp5F/TZj/ZvEf/QV0r/wWSf/AB+j7N4j/wCgrpX/AILJP/j9bFFHtZeX3L/IORf02Y/2bxH/ANBXSv8AwWSf/H6Ps3iP/oK6V/4LJP8A4/WxRR7WXl9y/wAg5F/TZj/ZvEf/AEFdK/8ABZJ/8fo+zeI/+grpX/gsk/8Aj9bFFHtZeX3L/IORf02Y/wBm8R/9BXSv/BZJ/wDH6Ps3iP8A6Culf+CyT/4/WxRR7WXl9y/yDkX9NmP9m8R/9BXSv/BZJ/8AH6Ps3iP/AKCulf8Agsk/+P1sUUe1l5fcv8g5F/TYeDf+RG8P/wDYNt//AEWtFHg3/kRvD/8A2Dbf/wBFrRX0EviZ58fhRl6B/wAeN1/2Er7/ANKpa1Ky9A/48br/ALCV9/6VS1qV4OI/jT9X+Z30v4cfRBXK+NtLn1S308W2px6dPbTtcJO5I+ZY2wBwc/MRkd13YzjFdVTWRXADqGAIIyM4I6Gop1HTkpItxjLSex49H4T16LW5bmPxjFHb3LedcMl1NEztj5iVVQA2QcISGwMdjXaeCbLVLM3P9oast6GiiCxi5lnKMAQ7EyAFCx/g7YrrPJiOf3acsHPyjlh3+vApVRVLFVALHLYHU+tdNXGTqx5ZJfcTGhQhrC9/X/gDqKKK4yynqdxc2thJLaQiaYEYVunXkn6VgFJ9R8R/aI4wQtgY5GXlBIc/KD3611dFS43ZnKDck77focBoNysPgA6HJFOuqCOWD7M0TBtzM2O2McjnpXQw6tdG7WKQwiJrmW3yEIICqSrk59sfj1reoqzuq4iNSUpOO7b+bOe0m/upbmxV8R28lkrCMIx/eZwRknPAx1roaKKRjUmpu6VijD/yPOnf9g28/wDRltXU1y0P/I86d/2Dbz/0ZbV1Ne3hv4Efn+bPNqfxJf10QVxnhP8A5E3Q/wDsHwf+i1rs64zwn/yJuh/9g+D/ANFrWOO/hr1LofGYfjDWNRk8XeHPCserS6LpuoRySTXsJCySMCcRI54Unj35FXx4ej8La3YyW3ju/h818HT9UuhcC7/2U3kMD7jPaupvdC0rxBpC2er2EF5b5JCSrnByeQeoPuKpaP4B8LaDfC+07RoIroDCzOWkdfoWJx+FdNH+HH0RnP4mUtFSbxLFPd32qXcUiysotbeXyxCB0yOpP1rJ1C9vhaatCmp3Uy6cyeTcxybd24gFWI+8R/jXaXfh3Sb6dp7iyjaVvvOpKlvrgjNSf2Lpv9nNp4s41tW5aNRgH645r1Y4umpc1tNNLLT0/I8WWArShy3V9dbu700uumuvXbQ808dyX/hXRE8Xad4qvor5vJP9mXMwlguSQoKLGRkHHOR7/WuWlvfEGu/ELxFD5fieeOAQOtppuqrbC2LxgkEMcHn09DXsieCPDSa3/bP9j2z6jlSJ5AXKkAAEAkgEADkVT1P4a+ENY1KfUb/RYpru4O6WUyyKWOMdmA6CvPk7ts9aKaiky5bq6WdssizK4gjDLO4eQHaOGYdT6nua1bD/AFDf739BVB7eK0220CbIYUWONc52qFAA/Kr9h/qG/wB7+gry6H+8y+Z2T/hIku7lLOzmupAxSGNpGCjJwBk4rPs/Euk3lja3YvYYVuoFuY0nkVH8sqWBIJ4+UE/QH0qXWdJGs2P2Vru6tRu3Frd9pYYIKnsRg9D6CsWP4faPBI5gaVFe0jtdrBH2iOMxKyllJVtjEZB5/OvTOUo6qfDT6i1zbSwTSa239nXM0LrIinymcFvmG07FPI9vrW3Y63odmLi1S5gtobd0QSS3CbZSybhtO4n7vrjpxxWPL8MdInthbyXl+YgYThZFU/uoDAvIXI+Qnp3/ACq3/wAIJaNfC9m1G+muBcQXLO5T5niiaNScL3Vjn39KAsdBDqdhcSRxwXtvK8iB0VJQSykZBGOoIBP0q3XLaN4D0zQ76xu7ae6MtnALdSzAeYgTaofaBuwORnofyrqaAOa0b/kctX/7B9n/AOjLmqvxH+zjw9aPcCcKmo27LJEwAjbfwz542Dv+FWtG/wCRy1f/ALB9n/6Muar+K55rm8j06LyoZIIlvIp5JjH82/YcEFeFQuTz3Wpwvwx9EKt1I7oRr8HbsRJMkf8AYcu1Zvv48k9eB/IfQVrVm6lcvefCW/uZEkR5tFldlkYswJhJ6nk/jWlXHmX2fV/ob4Xr8v1CiiivLOsKK1LT/j1T8f51PXfDBc0VLm38jB17O1jEoqDxL4z0vwymy4YzXbDK20X3vqf7o+teaaj8U9fu3P2QQWUfYIm9vxLf4VE8LCGjl+H/AAT0MLgcTiVzQjZd2z1KivGk+IHilH3f2s59miQj+VdFo/xbvoXVNXtI7iLvLANjj8Oh/SpVCD+1+H/BOqrk+LgrxSl6P/NI9Doq7pOsWGt2K3en3CzRHg44Kn0I7Gr1brAX1Uvw/wCCeLKrKEnGUbNGJRU93/x9P+H8qgrgnHlk49jZO6uHg3/kRvD/AP2Dbf8A9FrRR4N/5Ebw/wD9g23/APRa0V9FL4mebH4UZegf8eN1/wBhK+/9Kpa2IYWmcqpAIGeax9A/48br/sJX3/pVLVrUtYTQdKu9QcBmjjwin+JiQAPzrxpQU8U4vq3+Z3U7+zVt7Idq1/Y6HEJNQvYYd33UySzfQAZrnf8AhYGi78bbvZ/z08r5f55/So9G0iBoxrOuSW95rl2gngtLqQAbM8AA9yOnYcVc/wCEjn/4Tk6ft/4lX2Tzvs32cb/9XuxjGc57V6KwFHs/vNE7XW9vl9xt6TfWOtxGTT72GbH3lBIZfqCM1bmhaFwrEEkZ4rjdZ0iBEOtaFJb2et2iefcWlrIGGzPIIHcDr2PNdLp2rprulWmoIApkj+dR/CwJBH51zYrC06dPngLVu62LNFFFeYUFFFOjjeVtqDJxnrTSbdkJuw2inmMqSGaMEdQXX/Gk2f7cf/fxf8av2NT+V/cLnj3G0UOUjeFHmhVpm2RAyqC7Yzgc8nAzgUpBVip6g4NKUJR+JWGpJ7FCH/kedO/7Bt5/6Mtq6muWh/5HnTv+wbef+jLaupr2MN/Aj8/zZxVP4kv66IK4zwn/AMibof8A2D4P/Ra12dcZ4T/5E3Q/+wfB/wCi1rHHfw16l0PjN1LmWNQqvgDoMCnfa5/7/wCgqCivOVWolZSf3nTyR7E/2uf+/wDoKPtc/wDf/QVBRR7ap/M/vDkj2J/tc/8Af/QUfa5/7/6CoKKPbVP5n94ckew53aRizHJPU06OeSJdqNgZz0FR0VKnJO6eo7K1if7XP/f/AEFH2uf+/wDoKgoqvbVP5n94uSPYn+1z/wB/9BR9rn/v/oKgoo9tU/mf3hyR7E/2uf8Av/oKPtc/9/8AQVBRR7ap/M/vDkj2Kujf8jlq/wD2D7P/ANGXNT+LLuSx0uC4i0ldSIuY0dGi8zykJw0mACTgelQaN/yOWr/9g+z/APRlzVfxnqKKItNNta3DSYkCTxecSeQAI9pyTg478H0Ne5hleEfRHBVdrk2vXNxefDHVbm6tmtriXSJ3khbqhMTce30NXKybuKGD4PXkVu4eFNElCMGByPJOOQB/KtauPMdo+r/Q2w27+X6hRRUc88dtbyTzOEijUs7HsB1NeWdZsWn/AB6p+P8AOsTxn4lXwzobXCbWu5j5dup/vep9h1/KtfTZ4bnT4poJUljbJV0YEHn1ryH4sXz3HiiG0yfLtrcYH+0xyT+W2vZ5nCgvRFZbhY4nFqEtlds45EvtZ1MKvmXV7cydzlnY16noXwnsoYVl1qZ7icjJhibai+2ep/Ssn4VJpltcT3t3cwLezSC2tYmYbzxliB154GfY167So0k1zSPUzjM61Op7Cj7qXX/L0OWk+HXhaSLYNLCf7SSuD/OuK8Q/Cm6t2EuhSG5jZsGCZgHT33cAj9frXr1c743vNT07wxcXulzLFNCQzkoGOzODjPfkH8K0qU4crbR5uBzDGKtGEZ3u7e821/XoeUQw+KPh/r8Kw23mzXEeRHGGkjmHpgc5B/zg16l4MvfEt7aXD+I7JYGLhoCAFJU9VK5yMe/rXmHhXxHqH/Ca2Fze3s1x50nkOZXJ+V+Pw5wfwr3GK5guGkWGaORo22uEYHafQ46Gow7Ul7p254qlNqNWKcmviXqULv8A4+n/AA/lUFT3f/H0/wCH8qgryq38SXqzzIfCg8G/8iN4f/7Btv8A+i1oo8G/8iN4f/7Btv8A+i1or6CXxM86Pwoy9A/48br/ALCV9/6VS1k/EGOR/DO5ASsc6M+PTkfzIrW0D/jxuv8AsJX3/pVLWt9ig1K3uLK5XdDNEUYfl+teTF2xjf8Aef5nfSnyQjLskc74j0fSdXsLfU57ZkgS2Rjei4CKqY4AXnJ56YHJ61jHWtK/4QIJ/Z195e/7L9p3L5u3Od2707Y6Z4pbiK58NWUmheIbKa/0FmzBdQ/ei9Pp9D+Ga0f+Ei8FfZDF9qP2M2n2X7L5DZxnOc465/Xmvb6dy0mklq1fSxP4d0fSdH0651OC2doXtXYXpuA6umOhXjB9sdutV/AEbp4XRnBCyTOyZ9On8waoW8Vz4msotD0Cym0/QFbM1zN96Xnn6/Qfjiu5NlBp0FvZ2ybYYYgiD2Ga4se/3LT7hzWbTer/ACG0UUV4YwqprE8tt4a1ueCRo5otPndHU4KsEJBH41bqhr//ACKWv/8AYMuP/RZrfD/xYkVPgY/SvCHhttFsmbQNMkkNuhLSWqMzHaOSSCST6mvOJfGHhrw9NqOn+MPAVhYarBlrSK3skkjvFJwoRtvXpknjr0Py1c1OGZE1LVZ5JNTsbW2hO+w1hra50sLCpYCI4Qn+Pk5OcYNaWt+JLrUtbhttN0eG9bTbGHUYLi8tBLIWkU7T99PLGBywzyegxXtnCYOk+F9SS80nxd4ksra3mfUbeDTtGjj2Q2EckgBbaMDzO/Pfk84A9Wm/18n+8f51ja/dy3/h3w3eTQfZ5Z9TsJHh3hthMikjcODj1FbM3+vk/wB4/wA64Mf8KN6G7M6H/kedO/7Bt5/6Mtq6muWh/wCR507/ALBt5/6Mtq6mujDfwI/P82Z1P4kv66IK4zwn/wAibof/AGD4P/Ra12dcZ4T/AORN0P8A7B8H/otaxx38NepdD4zYp8cMkudi5x15plTLdx2FheXkoYxwRmRgvUgAniuDD0/a1FB9ToqT5IOXYX7JP/c/UUjW0qKWZQqgZJLAAVkn/hL9Te1uYJNNsLcESCPc8rOpHRuAO/b86gufER1jS/FVg1r5T6fBJGzh8iQ7WBIGOBxXsLKIvaV+9mtNbHnvMLbq3a/XS5uNbyom9l+X1yKirz34Z395Lc31nJcyvbJbh0iZyVU71GQO1ehVw5nglgq/sk76XN8DivrVH2trBRRRXnnYFFFFABRRRQAUUUUAYf8AYGmeIPF1+mqW3nrb2FqYh5jLtLSXG77pGc7V6+lTXHwy8NTOGjguIABjbHMSD7/Nmrmjf8jlq/8A2D7P/wBGXNdLXvUNKcfQ4J6yZwHiHwJ4d0zwhq13b2TfaraxmljmaZyd6oSCRnHUemKf/wAIN4c/6B3/AJHk/wDiq6Hxl/yI3iD/ALBtx/6LaiubHTlFR5Xbf9DSgk27+X6nPf8ACDeHP+gd/wCR5P8A4qo5/AegSW8iQ2fkyMpCyCV22n1wWwa6WivP9tU/mf3nTyR7Efhrw/p3hzTW+zbwXGZZZX647nsPyrjfG9z4O1AXflXMUusXOyNbhCzrFggZJHygY645r0eKJLjTjDKoaORWRlPcHIIrwvUPBOtWurXdlbafcXEUBLLKqfKydQc9M47dc16M5z9nFpXud+TUaE603UqOLj52ur/8Nod/4a+Ftjot9b6jc30tzdwsHTywEQH9Sfzrv68Y0/4sX1hokNkdPW5u4fkE8rkAqOmRjOe3Wu80H4g6HrMCCW4SxuiPmhuGCjPs3Qj9fatoThay0MMdg8c5OpVXMlpdf8DodXVXUrCLVNNuLCcsIrhDG5Q8gH0psmrabDF5kuoWqJ13NMoH864TxX8TrSC2ks9Bk8+5YbTcgfJH7r/eP6fWrnOMVqcmFwmIrVEqUXfv2PO/F9pYWPiW4stK3LbWwWMneWLOB8xz9ePwr0v4R2Zt/C9zOQQJ7piue4AAz+ea8n0zTbvW9UisrVTJcTt1POPVifQdTX0XpGmQ6NpNrp9v/q4ECg/3j3P4nJrmw6bk5dD6DPKkaWGjQbvJ2u3vZdfmyC7/AOPp/wAP5VBU93/x9P8Ah/KoK82t/El6s8KHwoPBv/IjeH/+wbb/APotaKPBv/IjeH/+wbb/APotaK+gl8TPOj8KMvQP+PG6/wCwlff+lUtaqsyHKsQfY1laB/x43X/YSvv/AEqlrUrwsQ7Vp+r/ADO+l/Dj6IeZZGUhnYg9QTVL+zbDzPM+xW2/+95S5/PFc/qnjzS9D1+403VSbWKOKN0uNruHZs/LhVOOB3PNC/EjwpIW8vU3k2NtJS0mYA4J6hPRSfwNWqOJtdJ2fqL21NO3MkdaJZFACyMAOgBprMznLMSfc1x3/Cy/Df8AaEcC3wMboCD5E/mljgqAnlcgg5zn8DV/TvHPhvVtSi0+x1RJrqVdyII3G75d3UjGcds56iplQxCV5RdvRgqtJvRo6Giiiuc1CkltoL2yvLK6Zlhurd4HK9cMMHH4Gloq4TcJKSFJXVjmpfCc08kEl03hm9mt0WNLm60VmlIUYXcfNwTx9PTFWNS0G+1iSOTU38MXjxDCNPo8jlR6DMvT2rdorq+vVOyMvYRM1tM1G/lsU1TVdP8AsVncR3Cw2di8RZo+UGWdgFBwcAdsVqSkNK7DoWJFNorGtiJVUlIqFNQ2KMP/ACPOnf8AYNvP/RltXU1y0P8AyPOnf9g28/8ARltXU16mG/gR+f5s5an8SX9dEFcZ4T/5E3Q/+wfB/wCi1rs64zwn/wAibof/AGD4P/Ra1jjv4a9S6HxmxVm3giura5t50DwyrsdT/ECCCKrVYgjt5opYrlY3jbGVkAIPX1rjwjSrRb0NqyvTaMa70/xbb3c40nUrU2aqpt4bmIcdcpuAzxgYJ9azLPQdQ0zw34m1HVWjF7qEMkkkUXKphW7++a173whpc+Ws7+80+Tsba7YL/wB8kkfliua1Lwn4qSGSGz8Tm8t5AUaOeYqSp4IOcj9a+rpV6Uly+0itr3Vnp5o8CrSqRfNyN72s77+TMb4X/wDIW1H/AK9R/wChrXpdc94U8Gnw0txdT38U9xNGIzHEPlUbgevU9PQV0NeLn1anWxfPTd1ZHo5RRnRwyjNWd2cv4s8a2vhSexjnhEonbdKRKFMUYZVLAYy5y33RzwT2NOHxA8Mkyg6hIpi37w9pMu0pjcOU6jIyOvNad14e0u+ubu4urXzZbu2+yzM0jcxddoGcLzzxg55rK/4V54Y+zpb/AGCbyUDBE+2z4UN94Ab+Ae471wQeF5EpqV/K36nZJV+ZuNrCQ/EbwpPPbwpquHuGCxb7aVQ2W2jkqBjIIz04NVr7x2+n3d+0+mxjTrG9S0nuBcneu4A7xHs5AzyN2a1LTwZoWnmE2VrNamFNimC7mQldxbDEP8wyT97P5VRvvCtjd3tzPPoYuVkm82VTeyBJ2xhWEZbZuA65H0qovCKWzt5+vlboONPETWjSf3fmOj+I/hSa2uZ4tVDJbp5kn7iQHGQvAKjPLAcetVE+IUVtFpt3rFgLHTtSRntp0mMzcYwHRUyCQc8FvSrA8MW6/ZPO0X7SLGRZIRJqEsoUj7vlh2OAOMg4BwOOmKN94Fs7m3SIaOE8lwwMd7IwC7w5WEM2I84wfu+1VH6nezvb+v62ZToYq104/ev6/r7tvT/Gvh/VdSXTrG9ea7OcxC2lBXHXdlcLj3xXQVyNn4XttOu7e6i0XdLaO0if8TCWRdzjBKK7Y3epYDPUc9Osj3mNTIFEmBuCnIB749q5qypX/dXt5mihUiv3lvkyvo3/ACOWr/8AYPs//RlzXS1zWjf8jlq//YPs/wD0Zc10tevR/hx9EcEviZieMv8AkRvEH/YNuP8A0W1FHjL/AJEbxB/2Dbj/ANFtRXLmHww+f6GuH3fy/UKKKK8w6jUtP+PVPx/nU9Z0mpWOlaYlzqF5b2kGdvmTyBFzk8ZNF1r+j2VtBc3Wq2UEFwMwyyXCqsg/2STg9e1e9R/hx9EcE/iZyvi34b2utyvfaa6Wl83LqR+7lPqcdD7j8q8w1Hwfr+luy3Ol3BUf8tIl8xT+K5/Wvd7nxFollFBLdaxYQRzruheS5RRIPVSTyPpViLVNPmYLFfWzsYRcALKpJiPR+v3ffpUToRk77HrYTO8Rh4qD95Lv/mfNqabeu+1LG5ZvRYWJ/lXR6P8ADvxBqsimS1NlAeslz8px7L1P6V7XLrelQRW8supWiR3C7oXaZQJF9Qc8jkc+9WWu7ZFmZ7iJVgOJSXGI+Afm9OCD+NSsNFbs66vEdaStTgl+P+Rj+GfCen+F7UpbAyXEg/e3Dj5n9vYe1b1U7nVtOs0L3N9bQqJPKJklC4fGdvPfHOKhm8QaNb+V52q2cfmqHj3zqN6noRzyODXQkkrI8CrVnVm5zd2xt3/x9P8Ah/KoKmuiDcsQcg4wfwqGvCrfxJerOuHwoPBv/IjeH/8AsG2//otaKPBv/IjeH/8AsG2//otaK+gl8TPOj8KMvQP+PG6/7CV9/wClUtalZegf8eV2O41K+z/4FS1qV4OI/jT9X+Z30v4cfQ5g/D3wuZHcac6s4ZSUuplwrbtyjD8KdzZA4Oae3gLw288U8tlNLJDH5MbS3kz7EwRtGXOByePeukoo+s1v5397D2NP+Vfccynw/wDC8d7DeJpmLiEIEf7RLwFUKvG7HAAq5pfhPRtEkD6bBPbAHJjS7l8tjjbkpu2k47ke9bVFDr1ZKzk/vYKlBO6ijmfE/jrR/CpWO8aSW4cZWGIAtj1OTgVV8M/EjRPE16LKLzba7bOyOcD5/oQTz7VleNE1bTr37VbaRLf2z5LNE5LIck/dCk45qn4RfWNV1mGRtDms7SJt8lxM5Xp2UFQWJrupYahLC+0k9fXZ9rCnKSnZLQ9Dv9Z07THRL27jhdwWVSeSB1OBzj3qO51/SbRYTNfwDzk8yPa27cn94Y7e/SsbVNFv18Rz6nbLcTxXEEcTJBd+S8ZQt68FTu9eD65qLStHv/Dt1JPZaYs8NzBGhhN0C8DKW43MMMp3Z9jng1yKnT5b319V/S/Uq7ua9r4itrm6uYm8uJYbkwI7Sf60CIS7hx6Hp6DNTW3iLR7yYRW+pW8jshdcPwwAySD0OB1x0rnbrQr8XdxfyJGsf2ya6YB8kKbTy/z3VW07TdR1fwx4etX023S1tYo5zJ5wxMPKICAYyN275ienPWr9jSa5r/iHM9jq4PEWkXKSvFqEJSJPMdycKF/vZPBHvU1hq+n6mXWyuo5mjwXUHBAPQ4POD61x8/hvXL2zezhaa1sY1R0trq7EuZEdWVVcDcq4BGST244rb0XTZ49Va+urO6ilEBhElxe+cSCwJAA7ZHU/lzUzpUlFtP8AFf19wJu5qQ/8jzp3/YNvP/RltXU1y0H/ACPOn+2m3ef+/ltXU16OG/gR+f5s5Kn8R/10QVxnhP8A5E3Q/wDsHwf+i1rs64zwn/yJ+ig8FbGFSPQhADWOO/hr1LofGbFFFFeUdYUUUUAFFFFABRRRQAUUUUAFFFFABRRRQBV0b/kctX/7B9n/AOjLmulrmtG/5HDVz2+wWY/Hfcn+orpa92j/AA4+iOCXxMxPGX/IjeIP+wbcf+i2oo8Zf8iP4g/7Btx/6LajqMiuXMPhh8/0NcPu/l+oUUUV5h1GJ4i068bVdB1iHSjq1rZCdJbNSm4FwAsihyFJGCOvRqwLXwTrrJ4eRUj08R3N/cSL5cc6WaSnKR7W4PpxwDXdUV3wxvLFR5dvMwdG7vc4bU/Bl3ouoeHk0+01HULOxt7gTPbfZw7PJIr4KyfKFJ3cKOBjFWNd8L6zq2vy65pto9hdQ6RElpHIy7S+6TzLdwpxgqwGegOCDxXY0VX1/wDu/j/wBew8znbXS9S0zw1oq29lex6vb6XHbExeU8RYAfupQx6Z7j1PNWtT0HVLu38RMk9xG106NFbxGPZNiGNTyy7hypHUdK2KKPr/APd/H/gB7DzM06LqEmsiVTLbx/2tJcedGUJEZtggOGBGC3HTNbWqWs1xf6PJEm5ILsySnP3V8mRc/mwH41Xoo+v/AN38f+AH1fzJ7v8A4+n/AA/lUFFFcE5c0nLubpWVg8G/8iN4f/7Btv8A+i1oo8G/8iN4f/7Btv8A+i1or6KXxM82Pwoy7nHh/WbkXB2adfy+dDOfuxTNgNGx7bj8wJ6ksPTOpWxLFHPE8U0aSRuNrI6ghh6EHrWJ/wAIbooP7qK8t17R22oXEKD6KjgD8BXFWwkakuZOzN4VXFWH0VH/AMIdpP8Az01X/wAG93/8do/4Q7Sf+emq/wDg3u//AI7WP1D+9+Bf1jyJKKj/AOEO0n/npqv/AIN7v/47R/wh2k/89NV/8G93/wDHaPqH978A+seRJRUf/CHaT/z01X/wb3f/AMdo/wCEO0n/AJ6ar/4N7v8A+O0fUP734B9Y8iSio/8AhDtJ/wCemq/+De7/APjtH/CHaT/z01X/AMG93/8AHaPqH978A+seRJRUf/CHaT/z01X/AMG93/8AHaP+EO0n/npqv/g3u/8A47R9Q/vfgH1jyJKjnuIbWB57iVIoUGXd2AVR7k0f8IdpP/PTVf8Awb3f/wAdqW38J6Nb3CTm1kuJYzuRru5luNh9R5jNg+4prAa6y/APrD7FXw9BLe6hPrk0bxRPEILNHXDeVnLOQeRuOMD0UHvXSUUV3xiopRWyOe7buwrjYyPDuoSaZdny7OeVpLG4bhDvJYwk9AwJOAeq4xyDXZVFcW8F3bvb3MMc0Mg2vHIoZWHoQetTUpxqR5ZDjJxd0ZNFM/4Q7RhxGl7AvZLfUbiJB9FVwB+VJ/wh2k/89NV/8G93/wDHa4fqH978Df6w+xJRUf8Awh2k/wDPTVf/AAb3f/x2j/hDtJ/56ar/AODe7/8AjtH1D+9+AfWPIkoqP/hDtJ/56ar/AODe7/8AjtH/AAh2k/8APTVf/Bvd/wDx2j6h/e/APrHkSUVH/wAIdpP/AD01X/wb3f8A8do/4Q7Sf+emq/8Ag3u//jtH1D+9+AfWPIkoqP8A4Q7Sf+emq/8Ag3u//jtH/CHaT/z01X/wb3f/AMdo+of3vwD6x5ElFR/8IdpP/PTVf/Bvd/8Ax2j/AIQ7Sf8Anpqv/g3u/wD47R9Q/vfgH1jyJKq3+o22m2/nXMm0E7UQDLyN2VVHLMfQVN/wh2k/89NV/wDBvd//AB2rdh4d0rTbj7TbWgNzjb58ztLKB6b3JbH4044BX96QniHbREHhuwuLeC4vr5PLvL6QSvFnPkoBhI8juAMn/aZu1bdFFegkkrIwIL20jv7C4s5hmK4iaJwP7rDB/nXL6Tdug/sq+YJqVqu2RTx5qjgSp6q3B46EkHkV19UtR0mw1aJY762SYIdyE5DIfVWHKn3BrKtRjVjysqE3B3RRoqP/AIQ7Sf7+qj6avd//AByj/hDtJ/56ar/4N7v/AOO1x/UP734G31h9iSio/wDhDtJ/56ar/wCDe7/+O0f8IdpP/PTVf/Bvd/8Ax2j6h/e/APrHkSUVH/wh2k/89NV/8G93/wDHaP8AhDtJ/wCemq/+De7/APjtH1D+9+AfWPIkoqP/AIQ7Sf8Anpqv/g3u/wD47R/wh2k/89NV/wDBvd//AB2j6h/e/APrHkSUVH/wh2k/89NV/wDBvd//AB2j/hDtJ/56ar/4N7v/AOO0fUP734B9Y8iSszVbxzjTLBg2p3S7YlHPlKeDK3oq9fcgAcmr/wDwh2k/89NVP11e7/8AjlaWnaTYaTE0djbJCHO52GSzn1Zjyx9yaungYxleTuTKu2rJEtjZxafp9tZQ58q3iWJM/wB1QAP5UVYoruMT/9k="/>
          <p:cNvSpPr>
            <a:spLocks noChangeAspect="1" noChangeArrowheads="1"/>
          </p:cNvSpPr>
          <p:nvPr/>
        </p:nvSpPr>
        <p:spPr bwMode="auto">
          <a:xfrm>
            <a:off x="651334" y="182907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AutoShape 4" descr="data:image/jpeg;base64,/9j/4AAQSkZJRgABAQEAYABgAAD/2wBDAAgGBgcGBQgHBwcJCQgKDBQNDAsLDBkSEw8UHRofHh0aHBwgJC4nICIsIxwcKDcpLDAxNDQ0Hyc5PTgyPC4zNDL/2wBDAQkJCQwLDBgNDRgyIRwhMjIyMjIyMjIyMjIyMjIyMjIyMjIyMjIyMjIyMjIyMjIyMjIyMjIyMjIyMjIyMjIyMjL/wAARCAD7AY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CtY2SWELxxyzyB5XlJmlLkFjkgE9AM8DtVmiinKTk7sAooopAFFFFABRRRQAUUUUAFFFFABRRRQAUUUUAFFFFABRRRQAUUUUAFFFFABRRRQAUUUUAFFFFABRRRQAUUUUAFFFFABRRRQAUUUUAFFFFABRRRQAUUUUAFFFFABRRRQAUUUUAFFFFABRRRQAUUUUAFFFFABRRRQAUUUUAFFFFABRRRQAUUUUAFFFFABRRRQAUUUUAFFFFABRRRQAUUUUAFFFFABRRRQAUVQ1TV7TSIEkuWcvI22KGNd0kreiqOv8h1OBWT/AG7rsnzQaDaoh6C61DY/4hI3H6mplOMfidgSb2Olormv7Z8R/wDQF0r/AMGsn/yPR/bPiP8A6Aulf+DWT/5HqPbU/wCZfeVyy7HS0VzX9s+I/wDoC6V/4NZP/kej+2fEf/QF0r/wayf/ACPR7an/ADL7w5ZdjpaK5r+2fEf/AEBdK/8ABrJ/8j0f2z4j/wCgLpX/AINZP/kej21P+ZfeHLLsdLRXNf2z4j/6Aulf+DWT/wCR6P7Z8R/9AXSv/BrJ/wDI9Htqf8y+8OWXY6Wiua/tnxH/ANAXSv8Awayf/I9H9s+I/wDoC6V/4NZP/kej21P+ZfeHLLsdLRXNf2z4j/6Aulf+DWT/AOR6B4k1K1O/UtDKwD70ljcfaNnuVKoxH+6CfamqtNuykvvE4yXQ6WiobW6t761jurWZJoJV3JIhyGFTVoIKKKztV1u00gRrN5ktxNkQ20C7pJcdcD0HcnAHc0AaNFc0dc15/mh0K0RT0FzqJRvxCROP1NH9s+I/+gLpX/g1k/8Akes/bU/5l95XLLsdLRXNf2z4j/6Aulf+DWT/AOR6P7Z8R/8AQF0r/wAGsn/yPS9tT/mX3hyy7HS0VzX9s+I/+gLpX/g1k/8Akej+2fEf/QF0r/wayf8AyPR7an/MvvDll2Olormv7Z8R/wDQF0r/AMGsn/yPR/bPiP8A6Aulf+DWT/5Ho9tT/mX3hyy7HS0VzX9s+I/+gLpX/g1k/wDkej+2fEf/AEBdK/8ABrJ/8j0e2p/zL7w5ZdjpaK5r+2fEf/QF0r/wayf/ACPR/bPiP/oC6V/4NZP/AJHo9tT/AJl94csux0tFc1/bPiP/AKAulfhqkn/yPTl8UvasBrOnPYxE4+1JKJoF/wB5sBl+pUD3qo1ISdk0JprVo6OikBDKGUggjII70tWIKKKxdQ8RR2121jY20l/epjzI42CpDkZG9zwpPoMnnOMUNpK7A2qK5r+2vEZ5GiaWB/tapJn9IKP7Z8R/9AXSv/BrJ/8AI9Ze2p/zL7yuWXY6Wiua/tnxH/0BdK/8Gsn/AMj0f2z4j/6Aulf+DWT/AOR6PbU/5l94csux0tFc1/bPiP8A6Aulf+DWT/5Ho/tnxH/0BdK/8Gsn/wAj0e2p/wAy+8OWXY6Wiua/tnxH/wBAXSv/AAayf/I9H9s+I/8AoC6V/wCDWT/5Ho9tT/mX3hyy7HS0VzX9s+I/+gLpX/g1k/8Akej+2fEf/QF0r/wayf8AyPR7an/MvvDll2Olormv7a8Rjk6JpZH+zqkmf1gq1p/iJLm7SxvrWSwvX/1aSMGSbAydjjgkehweM4xzVRqQk7RaYmmt0bdFFFWI5GyP9oaxqOqS/MyzvZ24P/LOONtrAe5dWJPfC+lO1LVv7Puba2jsbq8nuA7IluYxgLjJJd1H8Qpmgf8AHjdf9hK+/wDSqWo9V0KDV9UsJry2tbm1t0lDxXEYfLNtwQCCONp/OvIqtPES59lf8NjqgmqS5d9CxBq0Ek6286/ZLlsbYJ5ot5JBOAFY84BP8s81WvfEtnamMQRS33m7dhtGjYEs+xRlmAyWz3/hNZ2p+Fpr+S8tYjb21jcrAoePIkgEQONi4wDnA68DNDaJq0lj5sken/2gs9syRxyMkPlw4IUHYSuTvOMEDdjnGSlClo7/AC/r+tPMHKptY1oNetSl0b5H0xrUI0y3rou1WyFbcrFcEgjr1BFWU1XTpLeS4S/tWhjjEryLMpVUOcMTnABwefY1zmoeHNT1WZtQuTBHdrJCY7aC7kRCkYk4MyqHBJlY5C8bVHrRH4TuF+x4MESNKxvYhNJLvj8wSqA75ZzuHJOM724HAodOjbcOep2Nu88QaZZxXxN3DNNZRNLPbwyK0qqOuVzkdR1x1qc6tpy3ktmdQtRdQpvkhMy70XGclc5AwQcn1rkZfBV88F1bq0JBS58q4kvZ3LNLux+6PyR/e5Ybs46DPFjU/D2otaXUCpatbRz3N7HKhY3EjSK/7vbtwOXK7txyqgY54r2VHRKX9f18/uFz1OqOiGvaOYJJxq1iYY32PJ9oTarYJwTnAOATj2p0OtaVceb5Op2UnlR+dJsuFOxMZ3HB4XBznpXN23hzULq807ULqKztmt/syiGJmPyRrJycqMNlxhe2Dyc1Hc+DLyfT7W3WeCNoYrkOUdl3l7iOZRkAEA7CCRyM5GaXsqN7OQ+epa9jpjr+jLZreHVrAWrEhZjcpsJHUBs470Wmt6ffalc2FtcRyT26JI4V1OVYZBGDnpj8xWNpnhu5ttVt7+aOCMpLJI6fa5rluYwgPmSck8eigDA561N4Z0S90Q+XP9maI2cERaORsh4wQRgqPl565/CplCkouz1/4I1Ko2ro6OiiiuY2KWjn+z/FFxYR8W99A14qdkkRlWQj/e3ofqCe9dRXLQ/8jzp3/YNvP/RltXU17uHblRi3/WtjgmrTaQVxuif6f52uS/NPfsWjY/wQAny0HoNvzH3YmuyrjPCf/Im6H/2D4P8A0WtY42TVKy6suik5kuoawbK+gsotPu72eWJ5QtuYxtVSoJJd17sOmaI/EGltaW9xPeQ2nns0ax3UixvvU4ZME/eB4OM1DqNpqY1u11HT4LScR20sDpcXDRfeZGBBCNn7nt1rCufB187GffFczXEUq3EZvJ7aNGd2c48vl1+bbtbGQo5GTXFCFJxXM7f0/wDgG0pTTdkdPJrWmxzS24vrZ7mJGdrdJVMmF6/LnPamw67pcxgQ31vFPNCJ1t5JlEgQruyVznpk/ga5q30DUboT2jQW8NrDfyTpOxZZJG8soPl29Dn7248DGO9T2fhnUbZIrNjZG2Nzb3clwGbzVaIJ8gXbggmMDduGFYjHq3SpL7X9f10Ep1H0Oin1jTLZEe41G0iWSPzEaSdVDJ/eGTyPekh1rSrkyCDU7KUxx+c4SdW2pjO44PC479K5nTdBmuxDdhWSOG+j+zpcxtGy2sRfYNpGQcscZA4ApLnwZeXGn29uJ4I2jF2WKOw3GWdZVGQAcELhj1HbNHsqKdnIPaVLXSOlOv6MLMXh1awFqzFRN9pTYSOo3Zxmi01vT77U7jT7a5jkngijmYK6nKuMgjBz0wf+BL61i6b4bubfVba/mjgjMc7yMn2ua5bmLYD5knJPPoAB61P4b0O90WYrN9maFrOGItHI24OhbjBXG0huue3SplCkouz1GpVG1dHR0UUVzGwUUUUAFIyq6lWAKkYII4IpaKAK/hZmtJb/AEXJMNmySW2TnbDIDtX6KyuB7ADtXR1zWjf8jlq//YPs/wD0Zc10te/Tk5QTfY89qzaRS1m+/svQ9Q1DAb7LbST4Pfapb+lYmk2X2DToonYvMw8yeRuskjcsx9yc1d8Zf8iN4g/7Btx/6LaiuTHtqEV3v+hrh17zZi3fiNbW6vIhpd/PFZY+0TwiMqgKhs4LhzgHPCn2zV5dW057uO0W/tTdSp5kcHmr5jLjOQuc4xzWRd6drQvNWFklh5GobQJpZ3DxfuwhPlhCG6Egbhn2qlb+EJrTVkMe2WzW5juFlkvZgyBEUBfJXEbH5ANxPQ9Djnl5KTjq7af5GnNNPRG4fEOlNAZba9guwssETC2lWQqZXCITg8Als/QHGamGs6U00sK6nZmWFxHKgnXcjE7QpGeCTxg9+K5LSPDup3Wk6NNcwWtm9ra2iLErNuYLNFK+8FRtYCPAXnljyKnbw9c2+nwxXwi+yadbTQxS2iPLPNvxhtgX5SMBiAWy2DxiqdGknbm6/wBf15+QlUqWvY6W51vSbKVorrVLKCRDhlluEUg4BwQT6Mp/EetB1zSRbTXJ1SyEEL+XLL9oTbG391jnAPsa52Lw1fXNutzN5KXVzp12k4cnKzzlGHb7qhSueuAODTbvwleyXcdzE8R8kQbIVupbcMUieNvnjG5T84wRnIBBHNJUqOzkPnqdjpX1rSo3t0k1OyVrhVaANcKDKG+6V55B7Y60aXq9lrEM0tlMsiwzPA+GBwynHYng9R7EGudi8JXKWF7D/oqyXFnFCgEkjhGE0sjfM2WI/eLyeSQTgcCt3RrK5sIruK4EW17uaaJo3JJV3L/MCBgjOOCenWoqQpKL5XdlRlNtXRp0UUVzmoVT1Sx/tDT5IFYpMPnhlHWOReVYe4OKuUVUZOLTQmk1Zl3Rb86poOnaiyhTdWsc5A7blDf1oql4N/5Ebw//ANg23/8ARa0V9DJWbR50dUZegf8AHjdf9hK+/wDSqWtSsvQP+PG6/wCwlff+lUtb0Nn5sSv5mM9sV4tWnKpXmorq/wAzthJRpxb7Iq0Ve/s//pr/AOO//Xo/s/8A6a/+O/8A16Pqlbt+Q/aw7lGir39n/wDTX/x3/wCvR/Z//TX/AMd/+vR9UrdvyD2sO5Roq1NZ+VEz+ZnHbFVaxqU5U3aSKjJSV0FFFFQUFFFFABRRRQBRh/5HnTv+wbef+jLauprlof8AkedO/wCwbef+jLaupr28N/Aj8/zZw1P4kv66IK4zwn/yJuh/9g+D/wBFrXZ1xnhP/kTdD/7B8H/otaxx38NepdD4zYoqve6hZabAJr67t7WIttDzyBFJ9Mk9eDRFfWk6xtDdQSCSPzUKSA7k/vDHUcjn3rzOV2vY6rq9ixRVBtc0lJ4IH1SyWa4CtDGbhA0ob7pUZyc9sdaDrmki/wDsB1SyF5u2fZzcJ5m7025zmnyS7C5o9y/RVS+1XTtMVG1C/tbQSEhDcTLHux1xk81JBe2l0ENvdQzCRPMTy5A25Om4Y6j3pcsrXtoO6vYnooqEXdsZzALiIzBihjDjduChiMeu0g/Qg96Vmxk1FFFIAooooAKKKKAKujf8jlq//YPs/wD0Zc10tc1o3/I5av8A9g+z/wDRlzXS17tH+HH0RwS+JmJ4y/5EbxB/2Dbj/wBFtRR4y/5EbxB/2Dbj/wBFtRXLmHww+f6GuH3fy/U4fW9cubTUNZH9rajbG28tbWKCyWSFnaNSqu5ibG52A5devbrW5Hr8nKTWgWVL6OycLJxlo1csOO27GPbrWi+mWUq3iyW6ut6MXCsSRINoXkfQAcVSh8L6TBcRzpBKXjdZF33MrjeoCh8FiC20AbiM44ziub2lFxSa2/4Hp+ppyVE7pmDP4u1afSreaDTbe2luo7a5gJut+Y5JUUhv3fB+cDjPBJ6jBmk8YXVsl0V0/wC0LbedLMz3IVgi3EkWFATBPycA446tnk9C3hKwmsobf7G3kxW6W8W2dlKxqVZQCGzkFVOc5460v/CIWJjnjNkSs6MkmZmO4NI0h53d3Zj+PpW1qbX8N79nt95n79/i/r7jAuPGNzbTvYvpatqSTtG0MUksse1Y4337kiZv+WqD7nXPPTPSafdm+0+C6MEsBlQMYpV2uh7qR2Iplx4UtLqaSd7aVJpJRK0sNy8T7tgThlYEDaoBA4OOauwaaLG0jt4YUhgiUIihgAoFZVKacVyQafXc0hJqT5pKwlFSJC8n3Njf7rg/1p/2Sf8AufqKw9jU/lf3GnNHuQUVP9kn/ufqKPsk/wDc/UUexqfyv7g549yCiiisyg8G/wDIjeH/APsG2/8A6LWijwb/AMiN4f8A+wbb/wDotaK+kl8TPMj8KMvQP+PG6/7CV9/6VS109qyi2TLAdep965jQP+PG6/7CV9/6VS1z3jJEl1LbNbzv/oOIHhQ4Ehc/eI6gDPHvXPl2H+sY6cL23/MrFVvY4aMrX2/I9Mmnht4jJPKkUYBJZ2AAwMnk+wJqQEEZHINcd4lmKaRp1pCzPeRwvMAiE4VbeQbunqQOfUVn6ndXlvZzTS6nqMLSC9aDy8nMqPtiQADptycd+vaulw1J5jvmljRtrSKrbS2CecDqfpTYLmC5UtBNHKBjJRgcZAI/MEH6EVxWpS3b+JHv10+4khgZLL7Qu3aEZCGGM7j88idBj5Pas2TUp4dJZze3dpAloWt3hUqXnW3h2qeOed/B9D6Ucgcx6Ld/8er/AIfzqjagNcoGAI54P0rGsWvRe+ZNdXUqXBuw0chyiBJlCbRjjgn6/hVu+lvYbCeTTkD3aoTGv88epxnivLxfu1438vzOzDpzjyrS5X8RarHLJLoelyomqOmVIUD3KBuzEdKj8J679rZ9I1SNU1K3yvzAZkA6/wDAh39eted6VNL/AMJBZTGR/Na5Qs5PzElhmtfVrqznB1GGZotdjuzGUiBG8AnD9OvQcdfSsVXu/aW+Xl/mfQTy2MYLD7369U//AJH8j1aUW0ETyyiKONAWZ3wAoHUk9qw4fGHhK4lWKHW9LeRnCKomTJY8AD1rF+IMWoX3wlvTcvHa3fkpJOGfaDhgSv1Pp68VyXh3SpNf8W+G7y08INpNjp1uftU08KhZzt+XHHzHPIPXnPavQbV0kj5pxabTexuaZrtlol94p1jUPFVpqVj5gNvaxuXMBJbamP4Sfu4HBxmtXwl4wsvFWg27+bajVVXfdW8CkeVyQOv0HeuHW0txrHxSiFvF5cdsXRNgwp2scgdjmuu+HK6ePh7pLQC2F40Z84oF8w4ZvvY5/OsKqXI7Lo/zKj8SNmH/AJHnTv8AsG3n/oy2rqa5aH/kedO/7Bt5/wCjLauprfDfwI/P82Z1P4kv66IK4zwn/wAibof/AGD4P/Ra12dcZ4T/AORN0P8A7B8H/otaxx38NepdD4yHUmNj4jtdSnt7ie1Fs8CtBC0xhcsDnYoLYYDGQP4cHGay7uOSe836fpdzaxXVpNbg/Z9mGkmQGQgfdOCz/NhuDkZ4rsqK4Y1uW2hu6d+pydsYNLGp6be6Rd3RublnRY7Myx3EbYCAvjYuAAuHK42+nNVbxpJdO8QaStheteXty/2fNpJ5YLKoV/M27AFI3Z3fw8c4rtqKar2d7CdLS1zB1m21GbX9Kk0944ikVwHlmt2lRc7MAgMuCccc9jXP6raXmi7Yzd37QSvHJPLaKybpJLoFwirnBIYjAJbHqa76mSwxTKqyxpIqsHAdQcMDkH6ggEUU67jZNaIJUk7vqee3kestFGFuNUh0oyXBgYwXUs+Pk2BxG6y/89NpckY+8Pu065i1+O31B4l1BbmXe7PFGVLv9igAOFyM7wwGCRkEDpXodFWsW19kn2HmcJqlnq1pLNaWtzqQ04XMbPK32i5k2mJs7SjiQrvC5CNwe2NwqGMayk+mu8usTyBYlSMxTQhl81vmJDOg+TaGWYbiOdwbp6DRSWKdrNf1/W4exV73CiiiuU3CiiigCro3/I5av/2D7P8A9GXNdLXNaN/yOWr/APYPs/8A0Zc10te7R/hx9EcEviZieMv+RG8Qf9g24/8ARbUUeMv+RG8Qf9g24/8ARbUVy5h8MPn+hrh938v1CiiivMOo2If9RH/uj+VK7pHG0kjBUUEszHAAHc0kP+oj/wB0fyrzP4reI3iSLQbZyvmL5lyQf4f4V/HGT+Fe7zqFNNmOEwssVXVKPX8EV/FHxSmaWS08P4SNTg3brkt/uA9B7mvOrzUb3UJfMvLye4c95ZC1bPhDwpP4p1JogxitIcGeYDpnoo9zXtuk+GtI0SFY7GxiRgOZGXc7fVjzXPGE62reh9NVxWDyr91TjeX4/NnzkryQOGRnifsQSprrNB+Iut6PIqXEzX9qPvRztlgPZuv55Fe4XNlaXsRiuraGeM8FZEDD9a4HV/hTpk9+Lm1vWsLTBMsWNwH+6SeB9c03QnDWDMo5xg8UnDEwt+P/AAUdloeu2PiHTlvbGTcp4dG4aNvQitOvDNL8Ia/Pq2pWeg6xF9iRxHLdQ3O1XXqAQuST/wDX5r2HQNPutK0S1sby8+2TQrtM23GR2HU9BxmuinJyWp4ePwtKhL93O9+nVLzK1FFFeCMPBv8AyI3h/wD7Btv/AOi1oo8G/wDIjeH/APsG2/8A6LWivpJfEzzI/CjL0D/jxuv+wlff+lUtdRaf8eqfj/OuX0D/AI8br/sJX3/pVLXQwXccUKowbI9BXmQnGGJm5O2/5nU4t0o28vyL1FVft8X91/yFH2+L+6/5Cuv6xS/mMvZz7FqqWoaVa6oI1uxKyIT8izOiuD2YKQGHHQ5p/wBvi/uv+Qo+3xf3X/IUfWaX8wezl2H3f/Hq/wCH86pWn/H0n4/yqae7jlhZFDZPqKpVwYmrF1Yzjrb/ADOinB8jTOf8U6FJpeoJ4k0qJWaJ/MnhK5Gf72P5/nUnhPw/JdXj+ItUiUTTuZYYtuAuf4sfy/Otyis/bx5+bl+V+vfY7XiqroeyvrtfrbsZHxRsLzU/At1bWVk95IZY2aOMZcKGBJUdyPSvNNF8PSr4s0d/CVv4nt0juFa9fUo/KjSMEZHGM5GRivYqK0li1J35fx/4BxKjZWuU9P8Ah74a0y/mvbawYTTI8cped3Dq4wwIJIOc03T/AAV4f8MNJc6Rp4t5pvkd/MZjt64+YnAyBV6ilUxUZxceW39egRpNO9yjD/yPOnf9g28/9GW1dTXLQ/8AI86d/wBg28/9GW1dTXfhv4Efn+bOep/El/XRBXGeE/8AkTdD/wCwfB/6LWuzrjvB6hvCWgqehsLcf+Q1rLGq8EvMuh8XyNaitD7DF/ef8xSNZwojMzPhRk/5xXJ9Sqm3toFCiuSj+JnhyVYWW11bbKVCERIQc8k5DdFBUn03D3xu+GfEOl+K/tH2GG9T7PjzGmVdoYkjaGUkEjHb2o+pVQ9tA0KK0PsMX95/zFNkso1jZgz5AJ60ng6qVw9tEo0UUVymoUVo/YIv7z/mKPsEX95/zFdf1KqZe2gZ1FWL/wCw6ZZTXl3OY4YlLMxI6D09TWX4S1ODxRoS6iI3hbzXjaPcDtweP/HcH8ar6hX5ea2hP1ine19S5RVi6gWDZtLHOc5qvXLODhLlZtGSkroq6N/yOWr/APYPs/8A0Zc10tcR9t1Oy8XX50vSP7SZ7C1Eq/aVh8sCS42n5uuct06bfen3/jLWtKEJ1Dw3BaiZtkZm1eFQxxnuK9uhrTjbscM9JM2fGX/IjeIP+wbcf+i2ormNb8Q67qngrU5D4Z8qxuNPm3XQv422RmM5fbjJwOcd6m/tfxH/ANCt/wCVCP8Awrmx0XJR+fl2NKDSb+X6nQ0Vz39r+I/+hW/8qEf+FV7/AFzxHDp9xL/wjnkbI2bzftsb7OOu3HP0rz1Rk3bT71/mdPOj0GH/AFEf+6P5V89+Nrl7nxlq0rnhLgxA+gUYA/SvXdG8S3qeG5NS1/TXsYYEB8xcnzB0zs+8O3WuN1jxRoXi+/sdHaxltrGS8EklzuVHLEEdMHqTySa9Oty8qi2d+Se1hUnWjByVrN9uvz9DT+F2uaULGLRLZZWvnWS5nfZhc5AAz1JxivSaxtF8K6LoHzadYxxy42mZvmcj/ePNbNdEE4xszy8bWhWryqQvr3CvNfi7aSfYrC9WWQRiQwvHvO05GQcdM8GvSqztbXTV02S61WGKW2tf32JVDAEA84PfnH41NWHPBovL8Q8PiYVUr26dzx/4d+I7Pw/q12dQuRBaTQckgn5lIxwO+Ca9n03UINV02C/tSxgnTehYYJH0r5nun+13s9yU+aaRn2gdCTnA/OvpDw/YnTfDunWTDDw26Kw/2sc/rWOGenL2PY4goRUlXekpdPRf8MVqKKK8c8sPBv8AyI3h/wD7Btv/AOi1oo8G/wDIjeH/APsG2/8A6LWivpJfEzzI/CjL0D/jxuv+wlff+lUtalZegf8AHjdf9hK+/wDSqWtSvBxH8afq/wAzvpfw4+iCimSyxwRNJIwVF6k1x+r+K9uPLcxxkkYHU/U/4VktXY6qNCdZ2idlkA4JGaWvN7nXzYIst55YST7m1QSfrU/hvxXPNq0dqWD28rbdp6rk8Ef4U1FtXOqeXVVFyWtj0GiirVh/r2/3f6inThzzUe55snyq5Voqhb+IkTx3caU8oaC5hR4GzwHGQR+IH6V08kscK7pZERc4yzYFejLLXG15b+X/AATnWJT6GPRW0CGAIIIPIIpGkRRlnUDOMk9/So+of3vw/wCCP6x5GNRWxN/qJP8AdP8AKseuavQ9k0r3Nac+dFGH/kedO/7Bt5/6Mtq6muWh/wCR507/ALBt5/6Mtq6mvTw38CPz/NnLU/iS/rogrkPBv/IqeH/+vG3/APQFrr65Dwb/AMip4f8A+vG3/wDQFrPF/DH1Ko/E/Q66kYblK5IyMZB5paZMZBBIYgDIFOwH1xxXWZHCp8KvDlurLJcXrCXep3zgbnkBDkDA+ZhjOP7orX8N6BZ+ElksrQTlJ5AzPNIGJPQEYA9q4t9Q1C6tI4FutcngjnVxP5L+YCqncCQvBEhAx6Y7c12XhL+0ZtEjfVZZZLxbg+Z5iOpQ4G5Ru6jdnkcenAoEzqKZN/qJP90/yp9Mm/1En+6f5VM/hZUdzIooor589A26rX2oWum2zT3cyxoOmepPoB3NUZtZB3Rq32aVUMhEsRchR1YgEcVzb6Tp2rXEd1f6pdTvK21Vji2jPHyjg+or6mnSi3ebsjwMTiqkVahFN+bSS/U5jxbrr+IHZWBS3XiKL+p966z4Z6Zd6bodz9pheJJp/MiVxgkbQM4/CrdpH4Z0drd4IFLyHCyyAsRxk8noR6CtyHWLO4ljjid2aTOzCHBx159q6a9dSp+zpxsjhy/Czp1XVr1U5Poh2of8s/x/pVGr2of8s/x/pVGvlsX/ABn/AF0PqaXwIq6N/wAjlq//AGD7P/0Zc0nje5Frpdk5uWh3X8UYCu6GQtkBNyfMOucgjp+BXRv+Ry1f/sH2f/oy5qt44uLe50qG0ElvKDexpcRsVOwYJ+Y7WKcgHO0np65r18L8MfRHDV6j9WuUvPhVqdzGxZJdHnYEuz9Ym7t8x/GtCqOtKifC3VEj2eWujzquxtygCJsYO1ePwH0q9XHmO0fn+hvht38v1CiiivLOs0ZrSG/0p7S4XdDND5bj2IxXjV18MvEFvDeTIkMiW5JjVX+eZQeqgdDjsa9sh/1Ef+6P5U+vbdGNSK5gweZV8FzKls+54KnxK8Uxx2sQuIlW3wG3RAtLj++Tz+WK77SPirot3Co1FZbGfHzfKXQn2I5/MVa8UfDvTvEEj3du32K+blpEXKSH/aX19x+tedX3w08TWbkR2kd0g6PBKOfwbBrN+1g9NUezBZXjYe97kvu/4DPSrv4leGLaIsl89w3ZIYmJP5gD9a8y8XeObzxOwt1T7Np6NlYQclz2LH+lQwfD/wAUTvtGlOn+1JIij+ddhoPwmCSLPrl0sgHP2a3Jwf8Aebr+X51LdWppaxrTp5XgH7Tn5pLbVN/h+phfDrwnJrGqx6ndRkafavuG4cSyDoB7A8n8q9tqO3t4bS3jt7eJIoY12oiDAUewqSumnTUFY+ezDHTxlXneiWyMSiiivBLDwb/yI3h//sG2/wD6LWijwb/yI3h//sG2/wD6LWivpJfEzzI/CjL0D/jxuv8AsJX3/pVLWpWXoH/Hjdf9hK+/9Kpat6jbSXmm3NtFO0EksTIsqjJQkYzXg4j+NP1f5noUdYRv2R5t4v8AFl1e3zWumIstvASCc/ebufp2H/167jVNSg0u/wDC9iNPs3Gpv5cpkjyVwq9PxPevEdds9S0K9axu1e2dfuurfLIvqD3FbuofEZtR1DQ7s6WA2lNuA87PmcAdccdK78NT5Y372PaxdGnNU40o3ilL56afiepfaLTU/GOp+HLvSrJrCG0SRH8v5iWxn/0Lt6V474Ot2bx/aWyFisVyx69kyf6VowfEd7bxbea8bDcLmBYfI8/GzGOc49vStj4WaRJcX994hmiKRuzRwA9yTliPp0/E1eJS9m5HPQc8LCakrJxXVb21PUqrajd3Vnpl1JYwtLdtHsiC9mJAyT0AHXmrNBwyOjKrI42srKCCPQg15lCap1IzlsjzakXKLSPNtS8N67FJp93bRo0tvbxgslwhZZFJPrzXeaxerfeCkub2EQSyGLdFMuCrhxkDP0P4U2z0PSrCQyW2nWqOTncYgxH0z0/CtX7VMBgPwP8AZFe1UzalJrR6f13ZxRwklfXczL6/eDW1C3nmW5eJYre2mVXUHH/LMr84Oc5B4H0qrakW1pcRJdyPcLqgDwyENsU3H3tuOMg5z78Vu/a5s53/APjoo+1z/wB//wAdFZ/2nStblf4FfVZdzGfULgzZ+2ym/N60L2XG0Q7iM7cZxs+bd/8AqrTqY3MzAgt1GDwKhrgxmIjXacVax0Uabgncow/8jzp3/YNvP/RltXU1y0P/ACPOnf8AYNvP/RltXU134b+BH5/mznqfxJf10QVxvhIlfB+hMOosLcj/AL9rXZVxnhP/AJE3Q/8AsHwf+i1rHHfw16l0PiN77XP/AH/0FH2uf+/+gqGivO9tU/mf3nTyR7Eq3EiFipALncxCjk4xk/gBTvtc/wDf/QVBRR7ap/M/vDkj2Jvtc/8Af/QUG6mZSpfgjB4FQ0Ue2qfzP7w5I9gooorMoYYoTKsphi3qCAfLHfHt7CpQ+3bhYxtORiNeD69KbRWvt6v8z+8zVKmvsr7hV2q4dYogwOQRGuR+lLG3lHMaRoR02xqP6U2ij29X+Z/eP2UOyHyTSS43tnHTimUUVm25O7KSS2Kujf8AI5av/wBg+z/9GXNZPxD8O6dePpurSSSWd5DcLF9rhnFvhCDw8mDtXI64PJx3rW0b/kctX/7B9n/6Muab4yt0+x29yAwczpC7LcLGwQk/d3uqliSBg5JzxX0GFdox9Dzqyvcq6g0s3wv1m6ee5eO40maWOO5wXiBhPylsZbnnJ55rWrHu7i5n+E2qG7tTBKNHmBIkV1f9yfmUqzZH1NbFcWZfZ+f6G+F6/L9QoooryzrGar4s0bw8LeHUbl1leHzfLiheVljHBdgoO1R6nio9R8c+H9MmijuLuRvNtluleC3klUQnOHLIpAHB5NZer6VrEeuvq+iNpszXenLYzxXspTyypYq4IByPmOV46Dms+2+HkYurOC51WcWFvo0WnubW6MLTMrMWDAfwEN0zXvQnHlWpwOLudJceONCt78WXnXM0xSOT/R7SWZQsgyhLKpABFTSeL9Di/tPdfANpkqQ3a7GzGzkBeMcgkjkcVzEnhrUNN8ayavpNnp01qLeCC3WXUZYfJVFKkbFUq/B43ZxiqOt/D261CbVL60vbWC+utSEoPmfLNa/uiY346ho9w64/Gq549w5WehDWLVtSaxQTvIj+W7pA7Ro20NtLgYBwQevcUsWr2U0NpNHLlLtykJ2n5iAzH6cI3X0rIuLK5bxEl3aLb2qmVWmuY7s/vowMFXixgt2BzwMc8Yqrp3hpbJNHk88G4tZ5JJs3TshDJIPlUnaOXXsO9HPHuLlZsp4jsJZIEgFzOZ4Y51MNs7gI+dpJA4zg9fSnx65ay6s+mrFdi4Tls2zhQMkA7sYwSpwc84rL0LRP7PubWe5njLwabbWg8udgu9N+7K8Bh8wxkevStSODZ4gub8zReVLaxQqN3O5WkJ/D5xRzx7hZleiiivnz0A8G/wDIjeH/APsG2/8A6LWijwb/AMiN4f8A+wbb/wDotaK+kl8TPMj8KMvQP+PG6/7CV9/6VS1qVl6B/wAeN1/2Er7/ANKpa1K8HEfxp+r/ADO+l/Dj6IpappFhrVobXULZJ4j0DDlT6g9QfpXn9/8ACCBpC+m6o8Kk/cmj34/EEV6bUb3EMc0ULzRrLLny0ZgGfAycDvgUqdapDSLN4VZ0/hdjzbTPhBbRTLJqmotcIDnyoU2A/U5J/KvSLa2gs7aO2tolihiUKiIMBRTFv7N757FLuBrxE3vbiQGRV45K9QORz7irFOrVqVPjYpVJT3YUUUViSFFFZlxrlta35s5o51kCeYSEyNv97g9OKG0txNpGnRWcmvaZJprail0rWa9Zgrbf5dPer0MqTwpLGSUcZUkEZH40FyhKPxKw+iiigkxL+2vrvxXpsWnah/Z9x9humM/krLlQ9uCu1uOSVOf9n3q9/Yfir/ocv/KZF/jSQ/8AI86d/wBg28/9GW1dTXt4X+BH5/mzhqfxH/XQ4nS/Dviq28SXF3ca8GtGZSxMQ/f/ACj/AJZjhPTIOeKf4T/5E3Q/+wfB/wCi1rs64zwn/wAibof/AGD4P/Ra1jjv4a9S6Hxmz/wkOk2F/YaRd3qQ396GNtE4I8zBOcHGM+2adqfinRNG1GHT7+/SG7miaZItrMxRQSzcA4AAPJ9DXPePvCkvifwejWB2axpz/a9PlH3hIpztz74x9cVy/hjQda1jSvE/jPxHZSxa1qFjLa2loYyGhiCEYCnkFj/nmumj/Dj6Izn8TO0074m+DdX1CGwsNdhnupjiONY3BY4z3X0FJZfFDwTqF2lrb+I7MzO21VcsmT6ZYAV5p8M01WwttJ026l8TW7IHV7OTR1W2GdxwZSu4DnOc9eK5fSfC/ilvCWm6ZrGn3sfhq41BzdR22n7ruEgjDEEbth9R79eM6En0brHiPR9AezTVdQhtWvJPKtxJn529OPqOTxzWpXz/AOIvCvif4h+INSurfRQNKsoDp+mjUZXt2TGD5ygrliSO/Yj0r1L4carqupeEoItdsrq11SyJtrj7RGV80rwHBI+YEY5HfNAG1d/8fT/h/KrVh/qG/wB7+gqrd/8AH0/4fyq1Yf6hv97+grzKH+8y+Z1T/hItUUUV6ZylS41KztJRFNMBJt3FQpYgepx0H1q0rq6K6MGVhkEHIIrxKLxr9l1jWYr6CU6nLOQHJwFC5G3lhgAcD+tei/DzUbrVPCFvc3QIO9ljz1KZ4/Lp+FRGTb1RtOkoptNOzsdTRRRVmJzWjf8AI5av/wBg+z/9GXNUPGb2mp3sWiXV/ZaeIUjv47i6bB8wOQgUblHG05znqOKv6N/yOWr/APYPs/8A0Zc1f8QajdaZZQy2sYYvOscjmB5hEhzltictzgdR1qcM7Qj6BVV2zCnkgl+DV3JbReVCdEl2pv34/ct/F3+tH2bxH/0FdK/8Fkn/AMfrQ8STNP8ADjWZmcOz6VcMWETRZ/dNzsbJX6GrFcuPm0o28/Pt3NcPFNv5fqY/2bxH/wBBXSv/AAWSf/H6Ps3iP/oK6V/4LJP/AI/WxRXm+1l5fcv8jp5F/TZj/ZvEf/QV0r/wWSf/AB+j7N4j/wCgrpX/AILJP/j9bFFHtZeX3L/IORf02Y/2bxH/ANBXSv8AwWSf/H6Ps3iP/oK6V/4LJP8A4/WxRR7WXl9y/wAg5F/TZj/ZvEf/AEFdK/8ABZJ/8fo+zeI/+grpX/gsk/8Aj9bFFHtZeX3L/IORf02Y/wBm8R/9BXSv/BZJ/wDH6Ps3iP8A6Culf+CyT/4/WxRR7WXl9y/yDkX9NmP9m8R/9BXSv/BZJ/8AH6Ps3iP/AKCulf8Agsk/+P1sUUe1l5fcv8g5F/TYeDf+RG8P/wDYNt//AEWtFHg3/kRvD/8A2Dbf/wBFrRX0EviZ58fhRl6B/wAeN1/2Er7/ANKpa1Ky9A/48br/ALCV9/6VS1qV4OI/jT9X+Z30v4cfRBXK+NtLn1S308W2px6dPbTtcJO5I+ZY2wBwc/MRkd13YzjFdVTWRXADqGAIIyM4I6Gop1HTkpItxjLSex49H4T16LW5bmPxjFHb3LedcMl1NEztj5iVVQA2QcISGwMdjXaeCbLVLM3P9oast6GiiCxi5lnKMAQ7EyAFCx/g7YrrPJiOf3acsHPyjlh3+vApVRVLFVALHLYHU+tdNXGTqx5ZJfcTGhQhrC9/X/gDqKKK4yynqdxc2thJLaQiaYEYVunXkn6VgFJ9R8R/aI4wQtgY5GXlBIc/KD3611dFS43ZnKDck77focBoNysPgA6HJFOuqCOWD7M0TBtzM2O2McjnpXQw6tdG7WKQwiJrmW3yEIICqSrk59sfj1reoqzuq4iNSUpOO7b+bOe0m/upbmxV8R28lkrCMIx/eZwRknPAx1roaKKRjUmpu6VijD/yPOnf9g28/wDRltXU1y0P/I86d/2Dbz/0ZbV1Ne3hv4Efn+bPNqfxJf10QVxnhP8A5E3Q/wDsHwf+i1rs64zwn/yJuh/9g+D/ANFrWOO/hr1LofGYfjDWNRk8XeHPCserS6LpuoRySTXsJCySMCcRI54Unj35FXx4ej8La3YyW3ju/h818HT9UuhcC7/2U3kMD7jPaupvdC0rxBpC2er2EF5b5JCSrnByeQeoPuKpaP4B8LaDfC+07RoIroDCzOWkdfoWJx+FdNH+HH0RnP4mUtFSbxLFPd32qXcUiysotbeXyxCB0yOpP1rJ1C9vhaatCmp3Uy6cyeTcxybd24gFWI+8R/jXaXfh3Sb6dp7iyjaVvvOpKlvrgjNSf2Lpv9nNp4s41tW5aNRgH645r1Y4umpc1tNNLLT0/I8WWArShy3V9dbu700uumuvXbQ808dyX/hXRE8Xad4qvor5vJP9mXMwlguSQoKLGRkHHOR7/WuWlvfEGu/ELxFD5fieeOAQOtppuqrbC2LxgkEMcHn09DXsieCPDSa3/bP9j2z6jlSJ5AXKkAAEAkgEADkVT1P4a+ENY1KfUb/RYpru4O6WUyyKWOMdmA6CvPk7ts9aKaiky5bq6WdssizK4gjDLO4eQHaOGYdT6nua1bD/AFDf739BVB7eK0220CbIYUWONc52qFAA/Kr9h/qG/wB7+gry6H+8y+Z2T/hIku7lLOzmupAxSGNpGCjJwBk4rPs/Euk3lja3YvYYVuoFuY0nkVH8sqWBIJ4+UE/QH0qXWdJGs2P2Vru6tRu3Frd9pYYIKnsRg9D6CsWP4faPBI5gaVFe0jtdrBH2iOMxKyllJVtjEZB5/OvTOUo6qfDT6i1zbSwTSa239nXM0LrIinymcFvmG07FPI9vrW3Y63odmLi1S5gtobd0QSS3CbZSybhtO4n7vrjpxxWPL8MdInthbyXl+YgYThZFU/uoDAvIXI+Qnp3/ACq3/wAIJaNfC9m1G+muBcQXLO5T5niiaNScL3Vjn39KAsdBDqdhcSRxwXtvK8iB0VJQSykZBGOoIBP0q3XLaN4D0zQ76xu7ae6MtnALdSzAeYgTaofaBuwORnofyrqaAOa0b/kctX/7B9n/AOjLmqvxH+zjw9aPcCcKmo27LJEwAjbfwz542Dv+FWtG/wCRy1f/ALB9n/6Muar+K55rm8j06LyoZIIlvIp5JjH82/YcEFeFQuTz3Wpwvwx9EKt1I7oRr8HbsRJMkf8AYcu1Zvv48k9eB/IfQVrVm6lcvefCW/uZEkR5tFldlkYswJhJ6nk/jWlXHmX2fV/ob4Xr8v1CiiivLOsKK1LT/j1T8f51PXfDBc0VLm38jB17O1jEoqDxL4z0vwymy4YzXbDK20X3vqf7o+teaaj8U9fu3P2QQWUfYIm9vxLf4VE8LCGjl+H/AAT0MLgcTiVzQjZd2z1KivGk+IHilH3f2s59miQj+VdFo/xbvoXVNXtI7iLvLANjj8Oh/SpVCD+1+H/BOqrk+LgrxSl6P/NI9Doq7pOsWGt2K3en3CzRHg44Kn0I7Gr1brAX1Uvw/wCCeLKrKEnGUbNGJRU93/x9P+H8qgrgnHlk49jZO6uHg3/kRvD/AP2Dbf8A9FrRR4N/5Ebw/wD9g23/APRa0V9FL4mebH4UZegf8eN1/wBhK+/9Kpa2IYWmcqpAIGeax9A/48br/sJX3/pVLVrUtYTQdKu9QcBmjjwin+JiQAPzrxpQU8U4vq3+Z3U7+zVt7Idq1/Y6HEJNQvYYd33UySzfQAZrnf8AhYGi78bbvZ/z08r5f55/So9G0iBoxrOuSW95rl2gngtLqQAbM8AA9yOnYcVc/wCEjn/4Tk6ft/4lX2Tzvs32cb/9XuxjGc57V6KwFHs/vNE7XW9vl9xt6TfWOtxGTT72GbH3lBIZfqCM1bmhaFwrEEkZ4rjdZ0iBEOtaFJb2et2iefcWlrIGGzPIIHcDr2PNdLp2rprulWmoIApkj+dR/CwJBH51zYrC06dPngLVu62LNFFFeYUFFFOjjeVtqDJxnrTSbdkJuw2inmMqSGaMEdQXX/Gk2f7cf/fxf8av2NT+V/cLnj3G0UOUjeFHmhVpm2RAyqC7Yzgc8nAzgUpBVip6g4NKUJR+JWGpJ7FCH/kedO/7Bt5/6Mtq6muWh/5HnTv+wbef+jLaupr2MN/Aj8/zZxVP4kv66IK4zwn/AMibof8A2D4P/Ra12dcZ4T/5E3Q/+wfB/wCi1rHHfw16l0PjN1LmWNQqvgDoMCnfa5/7/wCgqCivOVWolZSf3nTyR7E/2uf+/wDoKPtc/wDf/QVBRR7ap/M/vDkj2J/tc/8Af/QUfa5/7/6CoKKPbVP5n94ckew53aRizHJPU06OeSJdqNgZz0FR0VKnJO6eo7K1if7XP/f/AEFH2uf+/wDoKgoqvbVP5n94uSPYn+1z/wB/9BR9rn/v/oKgoo9tU/mf3hyR7E/2uf8Av/oKPtc/9/8AQVBRR7ap/M/vDkj2Kujf8jlq/wD2D7P/ANGXNT+LLuSx0uC4i0ldSIuY0dGi8zykJw0mACTgelQaN/yOWr/9g+z/APRlzVfxnqKKItNNta3DSYkCTxecSeQAI9pyTg478H0Ne5hleEfRHBVdrk2vXNxefDHVbm6tmtriXSJ3khbqhMTce30NXKybuKGD4PXkVu4eFNElCMGByPJOOQB/KtauPMdo+r/Q2w27+X6hRRUc88dtbyTzOEijUs7HsB1NeWdZsWn/AB6p+P8AOsTxn4lXwzobXCbWu5j5dup/vep9h1/KtfTZ4bnT4poJUljbJV0YEHn1ryH4sXz3HiiG0yfLtrcYH+0xyT+W2vZ5nCgvRFZbhY4nFqEtlds45EvtZ1MKvmXV7cydzlnY16noXwnsoYVl1qZ7icjJhibai+2ep/Ssn4VJpltcT3t3cwLezSC2tYmYbzxliB154GfY167So0k1zSPUzjM61Op7Cj7qXX/L0OWk+HXhaSLYNLCf7SSuD/OuK8Q/Cm6t2EuhSG5jZsGCZgHT33cAj9frXr1c743vNT07wxcXulzLFNCQzkoGOzODjPfkH8K0qU4crbR5uBzDGKtGEZ3u7e821/XoeUQw+KPh/r8Kw23mzXEeRHGGkjmHpgc5B/zg16l4MvfEt7aXD+I7JYGLhoCAFJU9VK5yMe/rXmHhXxHqH/Ca2Fze3s1x50nkOZXJ+V+Pw5wfwr3GK5guGkWGaORo22uEYHafQ46Gow7Ul7p254qlNqNWKcmviXqULv8A4+n/AA/lUFT3f/H0/wCH8qgryq38SXqzzIfCg8G/8iN4f/7Btv8A+i1oo8G/8iN4f/7Btv8A+i1or6CXxM86Pwoy9A/48br/ALCV9/6VS1k/EGOR/DO5ASsc6M+PTkfzIrW0D/jxuv8AsJX3/pVLWt9ig1K3uLK5XdDNEUYfl+teTF2xjf8Aef5nfSnyQjLskc74j0fSdXsLfU57ZkgS2Rjei4CKqY4AXnJ56YHJ61jHWtK/4QIJ/Z195e/7L9p3L5u3Od2707Y6Z4pbiK58NWUmheIbKa/0FmzBdQ/ei9Pp9D+Ga0f+Ei8FfZDF9qP2M2n2X7L5DZxnOc465/Xmvb6dy0mklq1fSxP4d0fSdH0651OC2doXtXYXpuA6umOhXjB9sdutV/AEbp4XRnBCyTOyZ9On8waoW8Vz4msotD0Cym0/QFbM1zN96Xnn6/Qfjiu5NlBp0FvZ2ybYYYgiD2Ga4se/3LT7hzWbTer/ACG0UUV4YwqprE8tt4a1ueCRo5otPndHU4KsEJBH41bqhr//ACKWv/8AYMuP/RZrfD/xYkVPgY/SvCHhttFsmbQNMkkNuhLSWqMzHaOSSCST6mvOJfGHhrw9NqOn+MPAVhYarBlrSK3skkjvFJwoRtvXpknjr0Py1c1OGZE1LVZ5JNTsbW2hO+w1hra50sLCpYCI4Qn+Pk5OcYNaWt+JLrUtbhttN0eG9bTbGHUYLi8tBLIWkU7T99PLGBywzyegxXtnCYOk+F9SS80nxd4ksra3mfUbeDTtGjj2Q2EckgBbaMDzO/Pfk84A9Wm/18n+8f51ja/dy3/h3w3eTQfZ5Z9TsJHh3hthMikjcODj1FbM3+vk/wB4/wA64Mf8KN6G7M6H/kedO/7Bt5/6Mtq6muWh/wCR507/ALBt5/6Mtq6mujDfwI/P82Z1P4kv66IK4zwn/wAibof/AGD4P/Ra12dcZ4T/AORN0P8A7B8H/otaxx38NepdD4zYp8cMkudi5x15plTLdx2FheXkoYxwRmRgvUgAniuDD0/a1FB9ToqT5IOXYX7JP/c/UUjW0qKWZQqgZJLAAVkn/hL9Te1uYJNNsLcESCPc8rOpHRuAO/b86gufER1jS/FVg1r5T6fBJGzh8iQ7WBIGOBxXsLKIvaV+9mtNbHnvMLbq3a/XS5uNbyom9l+X1yKirz34Z395Lc31nJcyvbJbh0iZyVU71GQO1ehVw5nglgq/sk76XN8DivrVH2trBRRRXnnYFFFFABRRRQAUUUUAYf8AYGmeIPF1+mqW3nrb2FqYh5jLtLSXG77pGc7V6+lTXHwy8NTOGjguIABjbHMSD7/Nmrmjf8jlq/8A2D7P/wBGXNdLXvUNKcfQ4J6yZwHiHwJ4d0zwhq13b2TfaraxmljmaZyd6oSCRnHUemKf/wAIN4c/6B3/AJHk/wDiq6Hxl/yI3iD/ALBtx/6LaiubHTlFR5Xbf9DSgk27+X6nPf8ACDeHP+gd/wCR5P8A4qo5/AegSW8iQ2fkyMpCyCV22n1wWwa6WivP9tU/mf3nTyR7Efhrw/p3hzTW+zbwXGZZZX647nsPyrjfG9z4O1AXflXMUusXOyNbhCzrFggZJHygY645r0eKJLjTjDKoaORWRlPcHIIrwvUPBOtWurXdlbafcXEUBLLKqfKydQc9M47dc16M5z9nFpXud+TUaE603UqOLj52ur/8Nod/4a+Ftjot9b6jc30tzdwsHTywEQH9Sfzrv68Y0/4sX1hokNkdPW5u4fkE8rkAqOmRjOe3Wu80H4g6HrMCCW4SxuiPmhuGCjPs3Qj9fatoThay0MMdg8c5OpVXMlpdf8DodXVXUrCLVNNuLCcsIrhDG5Q8gH0psmrabDF5kuoWqJ13NMoH864TxX8TrSC2ks9Bk8+5YbTcgfJH7r/eP6fWrnOMVqcmFwmIrVEqUXfv2PO/F9pYWPiW4stK3LbWwWMneWLOB8xz9ePwr0v4R2Zt/C9zOQQJ7piue4AAz+ea8n0zTbvW9UisrVTJcTt1POPVifQdTX0XpGmQ6NpNrp9v/q4ECg/3j3P4nJrmw6bk5dD6DPKkaWGjQbvJ2u3vZdfmyC7/AOPp/wAP5VBU93/x9P8Ah/KoK82t/El6s8KHwoPBv/IjeH/+wbb/APotaKPBv/IjeH/+wbb/APotaK+gl8TPOj8KMvQP+PG6/wCwlff+lUtaqsyHKsQfY1laB/x43X/YSvv/AEqlrUrwsQ7Vp+r/ADO+l/Dj6IeZZGUhnYg9QTVL+zbDzPM+xW2/+95S5/PFc/qnjzS9D1+403VSbWKOKN0uNruHZs/LhVOOB3PNC/EjwpIW8vU3k2NtJS0mYA4J6hPRSfwNWqOJtdJ2fqL21NO3MkdaJZFACyMAOgBprMznLMSfc1x3/Cy/Df8AaEcC3wMboCD5E/mljgqAnlcgg5zn8DV/TvHPhvVtSi0+x1RJrqVdyII3G75d3UjGcds56iplQxCV5RdvRgqtJvRo6Giiiuc1CkltoL2yvLK6Zlhurd4HK9cMMHH4Gloq4TcJKSFJXVjmpfCc08kEl03hm9mt0WNLm60VmlIUYXcfNwTx9PTFWNS0G+1iSOTU38MXjxDCNPo8jlR6DMvT2rdorq+vVOyMvYRM1tM1G/lsU1TVdP8AsVncR3Cw2di8RZo+UGWdgFBwcAdsVqSkNK7DoWJFNorGtiJVUlIqFNQ2KMP/ACPOnf8AYNvP/RltXU1y0P8AyPOnf9g28/8ARltXU16mG/gR+f5s5an8SX9dEFcZ4T/5E3Q/+wfB/wCi1rs64zwn/wAibof/AGD4P/Ra1jjv4a9S6HxmxVm3giura5t50DwyrsdT/ECCCKrVYgjt5opYrlY3jbGVkAIPX1rjwjSrRb0NqyvTaMa70/xbb3c40nUrU2aqpt4bmIcdcpuAzxgYJ9azLPQdQ0zw34m1HVWjF7qEMkkkUXKphW7++a173whpc+Ws7+80+Tsba7YL/wB8kkfliua1Lwn4qSGSGz8Tm8t5AUaOeYqSp4IOcj9a+rpV6Uly+0itr3Vnp5o8CrSqRfNyN72s77+TMb4X/wDIW1H/AK9R/wChrXpdc94U8Gnw0txdT38U9xNGIzHEPlUbgevU9PQV0NeLn1anWxfPTd1ZHo5RRnRwyjNWd2cv4s8a2vhSexjnhEonbdKRKFMUYZVLAYy5y33RzwT2NOHxA8Mkyg6hIpi37w9pMu0pjcOU6jIyOvNad14e0u+ubu4urXzZbu2+yzM0jcxddoGcLzzxg55rK/4V54Y+zpb/AGCbyUDBE+2z4UN94Ab+Ae471wQeF5EpqV/K36nZJV+ZuNrCQ/EbwpPPbwpquHuGCxb7aVQ2W2jkqBjIIz04NVr7x2+n3d+0+mxjTrG9S0nuBcneu4A7xHs5AzyN2a1LTwZoWnmE2VrNamFNimC7mQldxbDEP8wyT97P5VRvvCtjd3tzPPoYuVkm82VTeyBJ2xhWEZbZuA65H0qovCKWzt5+vlboONPETWjSf3fmOj+I/hSa2uZ4tVDJbp5kn7iQHGQvAKjPLAcetVE+IUVtFpt3rFgLHTtSRntp0mMzcYwHRUyCQc8FvSrA8MW6/ZPO0X7SLGRZIRJqEsoUj7vlh2OAOMg4BwOOmKN94Fs7m3SIaOE8lwwMd7IwC7w5WEM2I84wfu+1VH6nezvb+v62ZToYq104/ev6/r7tvT/Gvh/VdSXTrG9ea7OcxC2lBXHXdlcLj3xXQVyNn4XttOu7e6i0XdLaO0if8TCWRdzjBKK7Y3epYDPUc9Osj3mNTIFEmBuCnIB749q5qypX/dXt5mihUiv3lvkyvo3/ACOWr/8AYPs//RlzXS1zWjf8jlq//YPs/wD0Zc10tevR/hx9EcEviZieMv8AkRvEH/YNuP8A0W1FHjL/AJEbxB/2Dbj/ANFtRXLmHww+f6GuH3fy/UKKKK8w6jUtP+PVPx/nU9Z0mpWOlaYlzqF5b2kGdvmTyBFzk8ZNF1r+j2VtBc3Wq2UEFwMwyyXCqsg/2STg9e1e9R/hx9EcE/iZyvi34b2utyvfaa6Wl83LqR+7lPqcdD7j8q8w1Hwfr+luy3Ol3BUf8tIl8xT+K5/Wvd7nxFollFBLdaxYQRzruheS5RRIPVSTyPpViLVNPmYLFfWzsYRcALKpJiPR+v3ffpUToRk77HrYTO8Rh4qD95Lv/mfNqabeu+1LG5ZvRYWJ/lXR6P8ADvxBqsimS1NlAeslz8px7L1P6V7XLrelQRW8supWiR3C7oXaZQJF9Qc8jkc+9WWu7ZFmZ7iJVgOJSXGI+Afm9OCD+NSsNFbs66vEdaStTgl+P+Rj+GfCen+F7UpbAyXEg/e3Dj5n9vYe1b1U7nVtOs0L3N9bQqJPKJklC4fGdvPfHOKhm8QaNb+V52q2cfmqHj3zqN6noRzyODXQkkrI8CrVnVm5zd2xt3/x9P8Ah/KoKmuiDcsQcg4wfwqGvCrfxJerOuHwoPBv/IjeH/8AsG2//otaKPBv/IjeH/8AsG2//otaK+gl8TPOj8KMvQP+PG6/7CV9/wClUtalZegf8eV2O41K+z/4FS1qV4OI/jT9X+Z30v4cfQ5g/D3wuZHcac6s4ZSUuplwrbtyjD8KdzZA4Oae3gLw288U8tlNLJDH5MbS3kz7EwRtGXOByePeukoo+s1v5397D2NP+Vfccynw/wDC8d7DeJpmLiEIEf7RLwFUKvG7HAAq5pfhPRtEkD6bBPbAHJjS7l8tjjbkpu2k47ke9bVFDr1ZKzk/vYKlBO6ijmfE/jrR/CpWO8aSW4cZWGIAtj1OTgVV8M/EjRPE16LKLzba7bOyOcD5/oQTz7VleNE1bTr37VbaRLf2z5LNE5LIck/dCk45qn4RfWNV1mGRtDms7SJt8lxM5Xp2UFQWJrupYahLC+0k9fXZ9rCnKSnZLQ9Dv9Z07THRL27jhdwWVSeSB1OBzj3qO51/SbRYTNfwDzk8yPa27cn94Y7e/SsbVNFv18Rz6nbLcTxXEEcTJBd+S8ZQt68FTu9eD65qLStHv/Dt1JPZaYs8NzBGhhN0C8DKW43MMMp3Z9jng1yKnT5b319V/S/Uq7ua9r4itrm6uYm8uJYbkwI7Sf60CIS7hx6Hp6DNTW3iLR7yYRW+pW8jshdcPwwAySD0OB1x0rnbrQr8XdxfyJGsf2ya6YB8kKbTy/z3VW07TdR1fwx4etX023S1tYo5zJ5wxMPKICAYyN275ienPWr9jSa5r/iHM9jq4PEWkXKSvFqEJSJPMdycKF/vZPBHvU1hq+n6mXWyuo5mjwXUHBAPQ4POD61x8/hvXL2zezhaa1sY1R0trq7EuZEdWVVcDcq4BGST244rb0XTZ49Va+urO6ilEBhElxe+cSCwJAA7ZHU/lzUzpUlFtP8AFf19wJu5qQ/8jzp3/YNvP/RltXU1y0H/ACPOn+2m3ef+/ltXU16OG/gR+f5s5Kn8R/10QVxnhP8A5E3Q/wDsHwf+i1rs64zwn/yJ+ig8FbGFSPQhADWOO/hr1LofGbFFFFeUdYUUUUAFFFFABRRRQAUUUUAFFFFABRRRQBV0b/kctX/7B9n/AOjLmulrmtG/5HDVz2+wWY/Hfcn+orpa92j/AA4+iOCXxMxPGX/IjeIP+wbcf+i2oo8Zf8iP4g/7Btx/6LajqMiuXMPhh8/0NcPu/l+oUUUV5h1GJ4i068bVdB1iHSjq1rZCdJbNSm4FwAsihyFJGCOvRqwLXwTrrJ4eRUj08R3N/cSL5cc6WaSnKR7W4PpxwDXdUV3wxvLFR5dvMwdG7vc4bU/Bl3ouoeHk0+01HULOxt7gTPbfZw7PJIr4KyfKFJ3cKOBjFWNd8L6zq2vy65pto9hdQ6RElpHIy7S+6TzLdwpxgqwGegOCDxXY0VX1/wDu/j/wBew8znbXS9S0zw1oq29lex6vb6XHbExeU8RYAfupQx6Z7j1PNWtT0HVLu38RMk9xG106NFbxGPZNiGNTyy7hypHUdK2KKPr/APd/H/gB7DzM06LqEmsiVTLbx/2tJcedGUJEZtggOGBGC3HTNbWqWs1xf6PJEm5ILsySnP3V8mRc/mwH41Xoo+v/AN38f+AH1fzJ7v8A4+n/AA/lUFFFcE5c0nLubpWVg8G/8iN4f/7Btv8A+i1oo8G/8iN4f/7Btv8A+i1or6KXxM82Pwoy7nHh/WbkXB2adfy+dDOfuxTNgNGx7bj8wJ6ksPTOpWxLFHPE8U0aSRuNrI6ghh6EHrWJ/wAIbooP7qK8t17R22oXEKD6KjgD8BXFWwkakuZOzN4VXFWH0VH/AMIdpP8Az01X/wAG93/8do/4Q7Sf+emq/wDg3u//AI7WP1D+9+Bf1jyJKKj/AOEO0n/npqv/AIN7v/47R/wh2k/89NV/8G93/wDHaPqH978A+seRJRUf/CHaT/z01X/wb3f/AMdo/wCEO0n/AJ6ar/4N7v8A+O0fUP734B9Y8iSio/8AhDtJ/wCemq/+De7/APjtH/CHaT/z01X/AMG93/8AHaPqH978A+seRJRUf/CHaT/z01X/AMG93/8AHaP+EO0n/npqv/g3u/8A47R9Q/vfgH1jyJKjnuIbWB57iVIoUGXd2AVR7k0f8IdpP/PTVf8Awb3f/wAdqW38J6Nb3CTm1kuJYzuRru5luNh9R5jNg+4prAa6y/APrD7FXw9BLe6hPrk0bxRPEILNHXDeVnLOQeRuOMD0UHvXSUUV3xiopRWyOe7buwrjYyPDuoSaZdny7OeVpLG4bhDvJYwk9AwJOAeq4xyDXZVFcW8F3bvb3MMc0Mg2vHIoZWHoQetTUpxqR5ZDjJxd0ZNFM/4Q7RhxGl7AvZLfUbiJB9FVwB+VJ/wh2k/89NV/8G93/wDHa4fqH978Df6w+xJRUf8Awh2k/wDPTVf/AAb3f/x2j/hDtJ/56ar/AODe7/8AjtH1D+9+AfWPIkoqP/hDtJ/56ar/AODe7/8AjtH/AAh2k/8APTVf/Bvd/wDx2j6h/e/APrHkSUVH/wAIdpP/AD01X/wb3f8A8do/4Q7Sf+emq/8Ag3u//jtH1D+9+AfWPIkoqP8A4Q7Sf+emq/8Ag3u//jtH/CHaT/z01X/wb3f/AMdo+of3vwD6x5ElFR/8IdpP/PTVf/Bvd/8Ax2j/AIQ7Sf8Anpqv/g3u/wD47R9Q/vfgH1jyJKq3+o22m2/nXMm0E7UQDLyN2VVHLMfQVN/wh2k/89NV/wDBvd//AB2rdh4d0rTbj7TbWgNzjb58ztLKB6b3JbH4044BX96QniHbREHhuwuLeC4vr5PLvL6QSvFnPkoBhI8juAMn/aZu1bdFFegkkrIwIL20jv7C4s5hmK4iaJwP7rDB/nXL6Tdug/sq+YJqVqu2RTx5qjgSp6q3B46EkHkV19UtR0mw1aJY762SYIdyE5DIfVWHKn3BrKtRjVjysqE3B3RRoqP/AIQ7Sf7+qj6avd//AByj/hDtJ/56ar/4N7v/AOO1x/UP734G31h9iSio/wDhDtJ/56ar/wCDe7/+O0f8IdpP/PTVf/Bvd/8Ax2j6h/e/APrHkSUVH/wh2k/89NV/8G93/wDHaP8AhDtJ/wCemq/+De7/APjtH1D+9+AfWPIkoqP/AIQ7Sf8Anpqv/g3u/wD47R/wh2k/89NV/wDBvd//AB2j6h/e/APrHkSUVH/wh2k/89NV/wDBvd//AB2j/hDtJ/56ar/4N7v/AOO0fUP734B9Y8iSszVbxzjTLBg2p3S7YlHPlKeDK3oq9fcgAcmr/wDwh2k/89NVP11e7/8AjlaWnaTYaTE0djbJCHO52GSzn1Zjyx9yaungYxleTuTKu2rJEtjZxafp9tZQ58q3iWJM/wB1QAP5UVYoruMT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93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780" y="5257652"/>
            <a:ext cx="266894" cy="333352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="" xmlns:a16="http://schemas.microsoft.com/office/drawing/2014/main" id="{CBD08FA2-513E-465A-8594-FC69CC568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952" y="5240200"/>
            <a:ext cx="266894" cy="333352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="" xmlns:a16="http://schemas.microsoft.com/office/drawing/2014/main" id="{8D6081C1-B6FA-4D55-935F-F3EF5E180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213" y="5270308"/>
            <a:ext cx="266894" cy="333352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="" xmlns:a16="http://schemas.microsoft.com/office/drawing/2014/main" id="{2043B5D0-C73F-43F4-8D28-AC8CCA4A7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123" y="5282026"/>
            <a:ext cx="266894" cy="333352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="" xmlns:a16="http://schemas.microsoft.com/office/drawing/2014/main" id="{8D6081C1-B6FA-4D55-935F-F3EF5E180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805" y="5292011"/>
            <a:ext cx="266894" cy="333352"/>
          </a:xfrm>
          <a:prstGeom prst="rect">
            <a:avLst/>
          </a:prstGeom>
        </p:spPr>
      </p:pic>
      <p:sp>
        <p:nvSpPr>
          <p:cNvPr id="106" name="Title 3">
            <a:extLst>
              <a:ext uri="{FF2B5EF4-FFF2-40B4-BE49-F238E27FC236}">
                <a16:creationId xmlns="" xmlns:a16="http://schemas.microsoft.com/office/drawing/2014/main" id="{71A188C9-385E-4E1E-971F-014B7D0B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Methodology – Scrum - TBU</a:t>
            </a:r>
          </a:p>
        </p:txBody>
      </p:sp>
      <p:sp>
        <p:nvSpPr>
          <p:cNvPr id="73" name="Rounded Rectangle 9"/>
          <p:cNvSpPr>
            <a:spLocks noChangeArrowheads="1"/>
          </p:cNvSpPr>
          <p:nvPr/>
        </p:nvSpPr>
        <p:spPr bwMode="auto">
          <a:xfrm>
            <a:off x="2845802" y="4561400"/>
            <a:ext cx="847330" cy="649855"/>
          </a:xfrm>
          <a:prstGeom prst="roundRect">
            <a:avLst>
              <a:gd name="adj" fmla="val 3005"/>
            </a:avLst>
          </a:prstGeom>
          <a:solidFill>
            <a:schemeClr val="bg1"/>
          </a:solidFill>
          <a:ln w="19050">
            <a:solidFill>
              <a:schemeClr val="accent4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ea typeface="ＭＳ Ｐゴシック"/>
                <a:cs typeface="Arial" pitchFamily="34" charset="0"/>
              </a:rPr>
              <a:t>Sprint 1 </a:t>
            </a:r>
            <a:endParaRPr kumimoji="0" lang="en-IN" sz="1400" b="0" i="0" u="none" strike="noStrike" kern="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ea typeface="ＭＳ Ｐゴシック"/>
              <a:cs typeface="Arial" pitchFamily="34" charset="0"/>
            </a:endParaRPr>
          </a:p>
        </p:txBody>
      </p:sp>
      <p:sp>
        <p:nvSpPr>
          <p:cNvPr id="76" name="Rounded Rectangle 9"/>
          <p:cNvSpPr>
            <a:spLocks noChangeArrowheads="1"/>
          </p:cNvSpPr>
          <p:nvPr/>
        </p:nvSpPr>
        <p:spPr bwMode="auto">
          <a:xfrm>
            <a:off x="4040859" y="4561400"/>
            <a:ext cx="847330" cy="649855"/>
          </a:xfrm>
          <a:prstGeom prst="roundRect">
            <a:avLst>
              <a:gd name="adj" fmla="val 3005"/>
            </a:avLst>
          </a:prstGeom>
          <a:solidFill>
            <a:schemeClr val="bg1"/>
          </a:solidFill>
          <a:ln w="19050">
            <a:solidFill>
              <a:schemeClr val="accent4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ea typeface="ＭＳ Ｐゴシック"/>
                <a:cs typeface="Arial" pitchFamily="34" charset="0"/>
              </a:rPr>
              <a:t>Sprint 2</a:t>
            </a:r>
            <a:endParaRPr kumimoji="0" lang="en-IN" sz="1400" b="0" i="0" u="none" strike="noStrike" kern="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ea typeface="ＭＳ Ｐゴシック"/>
              <a:cs typeface="Arial" pitchFamily="34" charset="0"/>
            </a:endParaRP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628" y="3928748"/>
            <a:ext cx="130810" cy="541173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611" y="3916911"/>
            <a:ext cx="130810" cy="541173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2025835" y="1399630"/>
            <a:ext cx="743711" cy="4308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ＭＳ Ｐゴシック"/>
              </a:rPr>
              <a:t>Business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ＭＳ Ｐゴシック"/>
              </a:rPr>
              <a:t>Team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94146" y="2543008"/>
            <a:ext cx="681461" cy="4308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ＭＳ Ｐゴシック"/>
              </a:rPr>
              <a:t>Product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ＭＳ Ｐゴシック"/>
              </a:rPr>
              <a:t>Owner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2309419" y="2533894"/>
            <a:ext cx="1114088" cy="2154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2F5F"/>
                </a:solidFill>
                <a:effectLst/>
                <a:uLnTx/>
                <a:uFillTx/>
                <a:ea typeface="ＭＳ Ｐゴシック"/>
              </a:rPr>
              <a:t>Scrum Master</a:t>
            </a: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304" y="3284506"/>
            <a:ext cx="477075" cy="1558201"/>
          </a:xfrm>
          <a:prstGeom prst="rect">
            <a:avLst/>
          </a:prstGeom>
        </p:spPr>
      </p:pic>
      <p:cxnSp>
        <p:nvCxnSpPr>
          <p:cNvPr id="143" name="Straight Connector 142"/>
          <p:cNvCxnSpPr>
            <a:cxnSpLocks/>
          </p:cNvCxnSpPr>
          <p:nvPr/>
        </p:nvCxnSpPr>
        <p:spPr>
          <a:xfrm>
            <a:off x="1776605" y="3851185"/>
            <a:ext cx="6137948" cy="0"/>
          </a:xfrm>
          <a:prstGeom prst="line">
            <a:avLst/>
          </a:prstGeom>
          <a:ln w="15875">
            <a:solidFill>
              <a:srgbClr val="FFC000"/>
            </a:solidFill>
            <a:prstDash val="sysDash"/>
            <a:headEnd type="oval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4" name="Picture 1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5553" y="2728508"/>
            <a:ext cx="1759799" cy="960844"/>
          </a:xfrm>
          <a:prstGeom prst="rect">
            <a:avLst/>
          </a:prstGeom>
        </p:spPr>
      </p:pic>
      <p:sp>
        <p:nvSpPr>
          <p:cNvPr id="145" name="TextBox 144"/>
          <p:cNvSpPr txBox="1"/>
          <p:nvPr/>
        </p:nvSpPr>
        <p:spPr>
          <a:xfrm>
            <a:off x="505163" y="3295991"/>
            <a:ext cx="870173" cy="615554"/>
          </a:xfrm>
          <a:prstGeom prst="rect">
            <a:avLst/>
          </a:prstGeom>
          <a:noFill/>
        </p:spPr>
        <p:txBody>
          <a:bodyPr wrap="none" tIns="91440" bIns="91440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ea typeface="ＭＳ Ｐゴシック"/>
              </a:rPr>
              <a:t>Product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ea typeface="ＭＳ Ｐゴシック"/>
              </a:rPr>
              <a:t>Backlog</a:t>
            </a:r>
          </a:p>
        </p:txBody>
      </p:sp>
      <p:cxnSp>
        <p:nvCxnSpPr>
          <p:cNvPr id="147" name="Straight Arrow Connector 146"/>
          <p:cNvCxnSpPr/>
          <p:nvPr/>
        </p:nvCxnSpPr>
        <p:spPr bwMode="auto">
          <a:xfrm>
            <a:off x="1513514" y="1991599"/>
            <a:ext cx="0" cy="5299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8" name="Curved Up Arrow 147"/>
          <p:cNvSpPr/>
          <p:nvPr/>
        </p:nvSpPr>
        <p:spPr bwMode="auto">
          <a:xfrm>
            <a:off x="1387012" y="2859162"/>
            <a:ext cx="287389" cy="176704"/>
          </a:xfrm>
          <a:prstGeom prst="curvedUp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2F5F"/>
              </a:solidFill>
              <a:effectLst/>
              <a:uLnTx/>
              <a:uFillTx/>
              <a:ea typeface="ＭＳ Ｐゴシック"/>
            </a:endParaRPr>
          </a:p>
        </p:txBody>
      </p:sp>
      <p:sp>
        <p:nvSpPr>
          <p:cNvPr id="149" name="Curved Down Arrow 148"/>
          <p:cNvSpPr/>
          <p:nvPr/>
        </p:nvSpPr>
        <p:spPr bwMode="auto">
          <a:xfrm>
            <a:off x="1400241" y="2564022"/>
            <a:ext cx="276152" cy="177578"/>
          </a:xfrm>
          <a:prstGeom prst="curved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2F5F"/>
              </a:solidFill>
              <a:effectLst/>
              <a:uLnTx/>
              <a:uFillTx/>
              <a:ea typeface="ＭＳ Ｐゴシック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776814" y="4062627"/>
            <a:ext cx="347284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ea typeface="ＭＳ Ｐゴシック"/>
              </a:rPr>
              <a:t>SB1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3977964" y="4070606"/>
            <a:ext cx="347284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ea typeface="ＭＳ Ｐゴシック"/>
              </a:rPr>
              <a:t>SB2</a:t>
            </a:r>
          </a:p>
        </p:txBody>
      </p:sp>
      <p:cxnSp>
        <p:nvCxnSpPr>
          <p:cNvPr id="162" name="Straight Connector 161"/>
          <p:cNvCxnSpPr>
            <a:cxnSpLocks/>
            <a:stCxn id="73" idx="3"/>
            <a:endCxn id="76" idx="1"/>
          </p:cNvCxnSpPr>
          <p:nvPr/>
        </p:nvCxnSpPr>
        <p:spPr bwMode="auto">
          <a:xfrm>
            <a:off x="3693132" y="4886328"/>
            <a:ext cx="34772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 bwMode="auto">
          <a:xfrm>
            <a:off x="8154948" y="1204263"/>
            <a:ext cx="3678567" cy="1654899"/>
          </a:xfrm>
          <a:prstGeom prst="roundRect">
            <a:avLst>
              <a:gd name="adj" fmla="val 8303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en-IN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ea typeface="ＭＳ Ｐゴシック"/>
              </a:rPr>
              <a:t>The plan is to start Sprint 0, run 5 Sprints comprising</a:t>
            </a:r>
            <a:r>
              <a:rPr kumimoji="0" lang="en-IN" sz="1400" b="1" i="0" u="none" strike="noStrike" kern="1200" cap="none" spc="0" normalizeH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ea typeface="ＭＳ Ｐゴシック"/>
              </a:rPr>
              <a:t> of </a:t>
            </a:r>
            <a:r>
              <a:rPr lang="en-US" sz="1400" b="1">
                <a:solidFill>
                  <a:srgbClr val="4D4D4D"/>
                </a:solidFill>
                <a:ea typeface="ＭＳ Ｐゴシック"/>
              </a:rPr>
              <a:t>Development, Testing, UAT</a:t>
            </a:r>
            <a:r>
              <a:rPr lang="en-IN" sz="1400" b="1">
                <a:solidFill>
                  <a:srgbClr val="4D4D4D"/>
                </a:solidFill>
                <a:ea typeface="ＭＳ Ｐゴシック"/>
              </a:rPr>
              <a:t> </a:t>
            </a:r>
            <a:r>
              <a:rPr lang="en-US" sz="1400" b="1">
                <a:solidFill>
                  <a:srgbClr val="4D4D4D"/>
                </a:solidFill>
                <a:ea typeface="ＭＳ Ｐゴシック"/>
              </a:rPr>
              <a:t>and E2E, </a:t>
            </a:r>
            <a:r>
              <a:rPr kumimoji="0" lang="en-IN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ea typeface="ＭＳ Ｐゴシック"/>
              </a:rPr>
              <a:t>and a final 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ea typeface="ＭＳ Ｐゴシック"/>
              </a:rPr>
              <a:t>Sprint for Go Live.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ea typeface="ＭＳ Ｐゴシック"/>
              </a:rPr>
              <a:t>Sprint Duration: 2 weeks.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ea typeface="ＭＳ Ｐゴシック"/>
              </a:rPr>
              <a:t>Scrum Team: 1 Cross</a:t>
            </a:r>
            <a:r>
              <a:rPr kumimoji="0" lang="en-US" sz="1400" b="1" i="0" u="none" strike="noStrike" kern="1200" cap="none" spc="0" normalizeH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ea typeface="ＭＳ Ｐゴシック"/>
              </a:rPr>
              <a:t> 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ea typeface="ＭＳ Ｐゴシック"/>
              </a:rPr>
              <a:t>Functional.</a:t>
            </a:r>
            <a:endParaRPr kumimoji="0" lang="en-IN" sz="1400" b="1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ea typeface="ＭＳ Ｐゴシック"/>
            </a:endParaRPr>
          </a:p>
        </p:txBody>
      </p:sp>
      <p:sp>
        <p:nvSpPr>
          <p:cNvPr id="65" name="Rounded Rectangle 9">
            <a:extLst>
              <a:ext uri="{FF2B5EF4-FFF2-40B4-BE49-F238E27FC236}">
                <a16:creationId xmlns="" xmlns:a16="http://schemas.microsoft.com/office/drawing/2014/main" id="{6AC3FCEC-1FF8-43A2-A260-A919203BA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1261" y="4561400"/>
            <a:ext cx="847330" cy="649855"/>
          </a:xfrm>
          <a:prstGeom prst="roundRect">
            <a:avLst>
              <a:gd name="adj" fmla="val 3005"/>
            </a:avLst>
          </a:prstGeom>
          <a:solidFill>
            <a:schemeClr val="bg1"/>
          </a:solidFill>
          <a:ln w="19050">
            <a:solidFill>
              <a:schemeClr val="accent4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ea typeface="ＭＳ Ｐゴシック"/>
                <a:cs typeface="Arial" pitchFamily="34" charset="0"/>
              </a:rPr>
              <a:t>Sprint 3</a:t>
            </a:r>
            <a:endParaRPr kumimoji="0" lang="en-IN" sz="1400" b="0" i="0" u="none" strike="noStrike" kern="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ea typeface="ＭＳ Ｐゴシック"/>
              <a:cs typeface="Arial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1C1D06D6-8F4E-4296-AE1F-1A000AD4837E}"/>
              </a:ext>
            </a:extLst>
          </p:cNvPr>
          <p:cNvCxnSpPr>
            <a:cxnSpLocks/>
            <a:stCxn id="65" idx="3"/>
            <a:endCxn id="81" idx="1"/>
          </p:cNvCxnSpPr>
          <p:nvPr/>
        </p:nvCxnSpPr>
        <p:spPr bwMode="auto">
          <a:xfrm>
            <a:off x="6018591" y="4886328"/>
            <a:ext cx="29231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9">
            <a:extLst>
              <a:ext uri="{FF2B5EF4-FFF2-40B4-BE49-F238E27FC236}">
                <a16:creationId xmlns="" xmlns:a16="http://schemas.microsoft.com/office/drawing/2014/main" id="{E16BE403-6A6B-4085-BB23-6838A0486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902" y="4561400"/>
            <a:ext cx="847330" cy="649855"/>
          </a:xfrm>
          <a:prstGeom prst="roundRect">
            <a:avLst>
              <a:gd name="adj" fmla="val 3005"/>
            </a:avLst>
          </a:prstGeom>
          <a:solidFill>
            <a:schemeClr val="bg1"/>
          </a:solidFill>
          <a:ln w="19050">
            <a:solidFill>
              <a:schemeClr val="accent4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ea typeface="ＭＳ Ｐゴシック"/>
                <a:cs typeface="Arial" pitchFamily="34" charset="0"/>
              </a:rPr>
              <a:t>Sprint 4</a:t>
            </a:r>
            <a:endParaRPr kumimoji="0" lang="en-IN" sz="1400" b="0" i="0" u="none" strike="noStrike" kern="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ea typeface="ＭＳ Ｐゴシック"/>
              <a:cs typeface="Arial" pitchFamily="34" charset="0"/>
            </a:endParaRPr>
          </a:p>
        </p:txBody>
      </p:sp>
      <p:pic>
        <p:nvPicPr>
          <p:cNvPr id="95" name="Picture 94">
            <a:extLst>
              <a:ext uri="{FF2B5EF4-FFF2-40B4-BE49-F238E27FC236}">
                <a16:creationId xmlns="" xmlns:a16="http://schemas.microsoft.com/office/drawing/2014/main" id="{C03FA9BC-1C2C-480F-8FDE-85AEDF02B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594" y="3936570"/>
            <a:ext cx="130810" cy="541173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9C71CE4A-6E42-444F-AC84-C8CE1217C28F}"/>
              </a:ext>
            </a:extLst>
          </p:cNvPr>
          <p:cNvSpPr txBox="1"/>
          <p:nvPr/>
        </p:nvSpPr>
        <p:spPr>
          <a:xfrm>
            <a:off x="5186527" y="4090265"/>
            <a:ext cx="347284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ea typeface="ＭＳ Ｐゴシック"/>
              </a:rPr>
              <a:t>SB3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="" xmlns:a16="http://schemas.microsoft.com/office/drawing/2014/main" id="{7AB13B4B-3650-4A6A-958C-A4983C507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576" y="3956662"/>
            <a:ext cx="130810" cy="541173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16ED54A2-3DDE-42AD-80A0-6DAA16706884}"/>
              </a:ext>
            </a:extLst>
          </p:cNvPr>
          <p:cNvSpPr txBox="1"/>
          <p:nvPr/>
        </p:nvSpPr>
        <p:spPr>
          <a:xfrm>
            <a:off x="6506873" y="4110355"/>
            <a:ext cx="347284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ea typeface="ＭＳ Ｐゴシック"/>
              </a:rPr>
              <a:t>SB4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F88B53AB-6C30-4129-86EA-C24B676FBC8C}"/>
              </a:ext>
            </a:extLst>
          </p:cNvPr>
          <p:cNvSpPr txBox="1"/>
          <p:nvPr/>
        </p:nvSpPr>
        <p:spPr>
          <a:xfrm>
            <a:off x="1775263" y="4735973"/>
            <a:ext cx="78020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2F5F"/>
                </a:solidFill>
                <a:effectLst/>
                <a:uLnTx/>
                <a:uFillTx/>
                <a:ea typeface="ＭＳ Ｐゴシック"/>
              </a:rPr>
              <a:t>SCRUM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2F5F"/>
                </a:solidFill>
                <a:effectLst/>
                <a:uLnTx/>
                <a:uFillTx/>
                <a:ea typeface="ＭＳ Ｐゴシック"/>
              </a:rPr>
              <a:t>Team</a:t>
            </a:r>
          </a:p>
        </p:txBody>
      </p:sp>
      <p:cxnSp>
        <p:nvCxnSpPr>
          <p:cNvPr id="101" name="Straight Connector 17">
            <a:extLst>
              <a:ext uri="{FF2B5EF4-FFF2-40B4-BE49-F238E27FC236}">
                <a16:creationId xmlns="" xmlns:a16="http://schemas.microsoft.com/office/drawing/2014/main" id="{D060161A-CFA4-44D6-8218-D442035B8DDA}"/>
              </a:ext>
            </a:extLst>
          </p:cNvPr>
          <p:cNvCxnSpPr>
            <a:cxnSpLocks/>
          </p:cNvCxnSpPr>
          <p:nvPr/>
        </p:nvCxnSpPr>
        <p:spPr bwMode="auto">
          <a:xfrm>
            <a:off x="2744206" y="5678290"/>
            <a:ext cx="780372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Diamond 2">
            <a:extLst>
              <a:ext uri="{FF2B5EF4-FFF2-40B4-BE49-F238E27FC236}">
                <a16:creationId xmlns="" xmlns:a16="http://schemas.microsoft.com/office/drawing/2014/main" id="{D84A75BF-D110-454E-9267-BEBC93AB7C1C}"/>
              </a:ext>
            </a:extLst>
          </p:cNvPr>
          <p:cNvSpPr/>
          <p:nvPr/>
        </p:nvSpPr>
        <p:spPr bwMode="auto">
          <a:xfrm>
            <a:off x="4086283" y="5577091"/>
            <a:ext cx="201260" cy="207558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2F5F"/>
              </a:solidFill>
              <a:effectLst/>
              <a:uLnTx/>
              <a:uFillTx/>
              <a:ea typeface="ＭＳ Ｐゴシック"/>
              <a:cs typeface="ＭＳ Ｐゴシック"/>
            </a:endParaRPr>
          </a:p>
        </p:txBody>
      </p:sp>
      <p:sp>
        <p:nvSpPr>
          <p:cNvPr id="103" name="Diamond 2">
            <a:extLst>
              <a:ext uri="{FF2B5EF4-FFF2-40B4-BE49-F238E27FC236}">
                <a16:creationId xmlns="" xmlns:a16="http://schemas.microsoft.com/office/drawing/2014/main" id="{24704541-5532-4D80-9D23-EC61CF35D197}"/>
              </a:ext>
            </a:extLst>
          </p:cNvPr>
          <p:cNvSpPr/>
          <p:nvPr/>
        </p:nvSpPr>
        <p:spPr bwMode="auto">
          <a:xfrm>
            <a:off x="5185565" y="5573375"/>
            <a:ext cx="201260" cy="207558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2F5F"/>
              </a:solidFill>
              <a:effectLst/>
              <a:uLnTx/>
              <a:uFillTx/>
              <a:ea typeface="ＭＳ Ｐゴシック"/>
              <a:cs typeface="ＭＳ Ｐゴシック"/>
            </a:endParaRPr>
          </a:p>
        </p:txBody>
      </p:sp>
      <p:sp>
        <p:nvSpPr>
          <p:cNvPr id="105" name="Diamond 2">
            <a:extLst>
              <a:ext uri="{FF2B5EF4-FFF2-40B4-BE49-F238E27FC236}">
                <a16:creationId xmlns="" xmlns:a16="http://schemas.microsoft.com/office/drawing/2014/main" id="{D7689CA7-C69A-4469-8B1F-F7C3363CC593}"/>
              </a:ext>
            </a:extLst>
          </p:cNvPr>
          <p:cNvSpPr/>
          <p:nvPr/>
        </p:nvSpPr>
        <p:spPr bwMode="auto">
          <a:xfrm>
            <a:off x="6136115" y="5573375"/>
            <a:ext cx="201260" cy="207558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2F5F"/>
              </a:solidFill>
              <a:effectLst/>
              <a:uLnTx/>
              <a:uFillTx/>
              <a:ea typeface="ＭＳ Ｐゴシック"/>
              <a:cs typeface="ＭＳ Ｐゴシック"/>
            </a:endParaRPr>
          </a:p>
        </p:txBody>
      </p:sp>
      <p:sp>
        <p:nvSpPr>
          <p:cNvPr id="114" name="Diamond 2">
            <a:extLst>
              <a:ext uri="{FF2B5EF4-FFF2-40B4-BE49-F238E27FC236}">
                <a16:creationId xmlns="" xmlns:a16="http://schemas.microsoft.com/office/drawing/2014/main" id="{7AE2A3DA-042C-4FCD-97C3-0C77381BF8DB}"/>
              </a:ext>
            </a:extLst>
          </p:cNvPr>
          <p:cNvSpPr/>
          <p:nvPr/>
        </p:nvSpPr>
        <p:spPr bwMode="auto">
          <a:xfrm>
            <a:off x="7463222" y="5552623"/>
            <a:ext cx="201260" cy="207558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2F5F"/>
              </a:solidFill>
              <a:effectLst/>
              <a:uLnTx/>
              <a:uFillTx/>
              <a:ea typeface="ＭＳ Ｐゴシック"/>
              <a:cs typeface="ＭＳ Ｐゴシック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71B3FE16-64BC-4A91-823B-ECC3DE68E54E}"/>
              </a:ext>
            </a:extLst>
          </p:cNvPr>
          <p:cNvSpPr txBox="1"/>
          <p:nvPr/>
        </p:nvSpPr>
        <p:spPr>
          <a:xfrm>
            <a:off x="4540920" y="3227188"/>
            <a:ext cx="1962316" cy="3405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ＭＳ Ｐゴシック"/>
              </a:rPr>
              <a:t>SB – Sprint Backlog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="" xmlns:a16="http://schemas.microsoft.com/office/drawing/2014/main" id="{3DEA56C2-8BA3-48FF-AB44-76B809E8A6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825" y="3980898"/>
            <a:ext cx="1166162" cy="786869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="" xmlns:a16="http://schemas.microsoft.com/office/drawing/2014/main" id="{8CC0CC0A-1C60-42C8-9D3B-17C57EA4883E}"/>
              </a:ext>
            </a:extLst>
          </p:cNvPr>
          <p:cNvGrpSpPr/>
          <p:nvPr/>
        </p:nvGrpSpPr>
        <p:grpSpPr>
          <a:xfrm>
            <a:off x="1170738" y="1326864"/>
            <a:ext cx="787415" cy="633413"/>
            <a:chOff x="4743823" y="390302"/>
            <a:chExt cx="770531" cy="426108"/>
          </a:xfrm>
          <a:solidFill>
            <a:srgbClr val="00B0F0"/>
          </a:solidFill>
        </p:grpSpPr>
        <p:sp>
          <p:nvSpPr>
            <p:cNvPr id="87" name="Freeform 53">
              <a:extLst>
                <a:ext uri="{FF2B5EF4-FFF2-40B4-BE49-F238E27FC236}">
                  <a16:creationId xmlns="" xmlns:a16="http://schemas.microsoft.com/office/drawing/2014/main" id="{C3FCD1C5-0D14-4FF4-8C4A-E336651D70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15468" y="390302"/>
              <a:ext cx="231160" cy="321591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4" y="58"/>
                </a:cxn>
                <a:cxn ang="0">
                  <a:pos x="6" y="52"/>
                </a:cxn>
                <a:cxn ang="0">
                  <a:pos x="25" y="45"/>
                </a:cxn>
                <a:cxn ang="0">
                  <a:pos x="33" y="73"/>
                </a:cxn>
                <a:cxn ang="0">
                  <a:pos x="35" y="54"/>
                </a:cxn>
                <a:cxn ang="0">
                  <a:pos x="37" y="53"/>
                </a:cxn>
                <a:cxn ang="0">
                  <a:pos x="40" y="54"/>
                </a:cxn>
                <a:cxn ang="0">
                  <a:pos x="41" y="73"/>
                </a:cxn>
                <a:cxn ang="0">
                  <a:pos x="50" y="45"/>
                </a:cxn>
                <a:cxn ang="0">
                  <a:pos x="68" y="52"/>
                </a:cxn>
                <a:cxn ang="0">
                  <a:pos x="71" y="58"/>
                </a:cxn>
                <a:cxn ang="0">
                  <a:pos x="74" y="102"/>
                </a:cxn>
                <a:cxn ang="0">
                  <a:pos x="0" y="102"/>
                </a:cxn>
                <a:cxn ang="0">
                  <a:pos x="37" y="0"/>
                </a:cxn>
                <a:cxn ang="0">
                  <a:pos x="53" y="16"/>
                </a:cxn>
                <a:cxn ang="0">
                  <a:pos x="37" y="40"/>
                </a:cxn>
                <a:cxn ang="0">
                  <a:pos x="22" y="16"/>
                </a:cxn>
                <a:cxn ang="0">
                  <a:pos x="37" y="0"/>
                </a:cxn>
              </a:cxnLst>
              <a:rect l="0" t="0" r="r" b="b"/>
              <a:pathLst>
                <a:path w="75" h="102">
                  <a:moveTo>
                    <a:pt x="0" y="102"/>
                  </a:moveTo>
                  <a:cubicBezTo>
                    <a:pt x="0" y="86"/>
                    <a:pt x="2" y="75"/>
                    <a:pt x="4" y="58"/>
                  </a:cubicBezTo>
                  <a:cubicBezTo>
                    <a:pt x="4" y="56"/>
                    <a:pt x="4" y="53"/>
                    <a:pt x="6" y="52"/>
                  </a:cubicBezTo>
                  <a:cubicBezTo>
                    <a:pt x="7" y="51"/>
                    <a:pt x="23" y="45"/>
                    <a:pt x="25" y="45"/>
                  </a:cubicBezTo>
                  <a:cubicBezTo>
                    <a:pt x="27" y="51"/>
                    <a:pt x="30" y="67"/>
                    <a:pt x="33" y="73"/>
                  </a:cubicBezTo>
                  <a:cubicBezTo>
                    <a:pt x="33" y="70"/>
                    <a:pt x="35" y="57"/>
                    <a:pt x="35" y="54"/>
                  </a:cubicBezTo>
                  <a:cubicBezTo>
                    <a:pt x="36" y="54"/>
                    <a:pt x="36" y="53"/>
                    <a:pt x="37" y="53"/>
                  </a:cubicBezTo>
                  <a:cubicBezTo>
                    <a:pt x="38" y="53"/>
                    <a:pt x="39" y="54"/>
                    <a:pt x="40" y="54"/>
                  </a:cubicBezTo>
                  <a:cubicBezTo>
                    <a:pt x="40" y="57"/>
                    <a:pt x="41" y="70"/>
                    <a:pt x="41" y="73"/>
                  </a:cubicBezTo>
                  <a:cubicBezTo>
                    <a:pt x="45" y="67"/>
                    <a:pt x="48" y="51"/>
                    <a:pt x="50" y="45"/>
                  </a:cubicBezTo>
                  <a:cubicBezTo>
                    <a:pt x="52" y="45"/>
                    <a:pt x="68" y="51"/>
                    <a:pt x="68" y="52"/>
                  </a:cubicBezTo>
                  <a:cubicBezTo>
                    <a:pt x="70" y="53"/>
                    <a:pt x="70" y="56"/>
                    <a:pt x="71" y="58"/>
                  </a:cubicBezTo>
                  <a:cubicBezTo>
                    <a:pt x="72" y="75"/>
                    <a:pt x="75" y="86"/>
                    <a:pt x="74" y="102"/>
                  </a:cubicBezTo>
                  <a:cubicBezTo>
                    <a:pt x="0" y="102"/>
                    <a:pt x="0" y="102"/>
                    <a:pt x="0" y="102"/>
                  </a:cubicBezTo>
                  <a:close/>
                  <a:moveTo>
                    <a:pt x="37" y="0"/>
                  </a:moveTo>
                  <a:cubicBezTo>
                    <a:pt x="47" y="0"/>
                    <a:pt x="53" y="8"/>
                    <a:pt x="53" y="16"/>
                  </a:cubicBezTo>
                  <a:cubicBezTo>
                    <a:pt x="53" y="24"/>
                    <a:pt x="47" y="40"/>
                    <a:pt x="37" y="40"/>
                  </a:cubicBezTo>
                  <a:cubicBezTo>
                    <a:pt x="27" y="40"/>
                    <a:pt x="22" y="24"/>
                    <a:pt x="22" y="16"/>
                  </a:cubicBezTo>
                  <a:cubicBezTo>
                    <a:pt x="22" y="8"/>
                    <a:pt x="27" y="0"/>
                    <a:pt x="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2F5F"/>
                </a:solidFill>
                <a:effectLst/>
                <a:uLnTx/>
                <a:uFillTx/>
                <a:ea typeface="ＭＳ Ｐゴシック"/>
              </a:endParaRPr>
            </a:p>
          </p:txBody>
        </p:sp>
        <p:sp>
          <p:nvSpPr>
            <p:cNvPr id="89" name="Freeform 54">
              <a:extLst>
                <a:ext uri="{FF2B5EF4-FFF2-40B4-BE49-F238E27FC236}">
                  <a16:creationId xmlns="" xmlns:a16="http://schemas.microsoft.com/office/drawing/2014/main" id="{15668CA6-F8D4-42E5-A9E1-61D966D042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6435" y="725293"/>
              <a:ext cx="767919" cy="91117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176" y="0"/>
                </a:cxn>
                <a:cxn ang="0">
                  <a:pos x="178" y="0"/>
                </a:cxn>
                <a:cxn ang="0">
                  <a:pos x="244" y="17"/>
                </a:cxn>
                <a:cxn ang="0">
                  <a:pos x="249" y="24"/>
                </a:cxn>
                <a:cxn ang="0">
                  <a:pos x="243" y="29"/>
                </a:cxn>
                <a:cxn ang="0">
                  <a:pos x="243" y="29"/>
                </a:cxn>
                <a:cxn ang="0">
                  <a:pos x="6" y="29"/>
                </a:cxn>
                <a:cxn ang="0">
                  <a:pos x="0" y="23"/>
                </a:cxn>
                <a:cxn ang="0">
                  <a:pos x="5" y="17"/>
                </a:cxn>
                <a:cxn ang="0">
                  <a:pos x="71" y="0"/>
                </a:cxn>
                <a:cxn ang="0">
                  <a:pos x="73" y="0"/>
                </a:cxn>
                <a:cxn ang="0">
                  <a:pos x="169" y="9"/>
                </a:cxn>
                <a:cxn ang="0">
                  <a:pos x="79" y="9"/>
                </a:cxn>
                <a:cxn ang="0">
                  <a:pos x="57" y="17"/>
                </a:cxn>
                <a:cxn ang="0">
                  <a:pos x="192" y="17"/>
                </a:cxn>
                <a:cxn ang="0">
                  <a:pos x="169" y="9"/>
                </a:cxn>
              </a:cxnLst>
              <a:rect l="0" t="0" r="r" b="b"/>
              <a:pathLst>
                <a:path w="249" h="29">
                  <a:moveTo>
                    <a:pt x="73" y="0"/>
                  </a:moveTo>
                  <a:cubicBezTo>
                    <a:pt x="176" y="0"/>
                    <a:pt x="176" y="0"/>
                    <a:pt x="176" y="0"/>
                  </a:cubicBezTo>
                  <a:cubicBezTo>
                    <a:pt x="177" y="0"/>
                    <a:pt x="177" y="0"/>
                    <a:pt x="178" y="0"/>
                  </a:cubicBezTo>
                  <a:cubicBezTo>
                    <a:pt x="244" y="17"/>
                    <a:pt x="244" y="17"/>
                    <a:pt x="244" y="17"/>
                  </a:cubicBezTo>
                  <a:cubicBezTo>
                    <a:pt x="247" y="18"/>
                    <a:pt x="249" y="21"/>
                    <a:pt x="249" y="24"/>
                  </a:cubicBezTo>
                  <a:cubicBezTo>
                    <a:pt x="248" y="27"/>
                    <a:pt x="246" y="29"/>
                    <a:pt x="243" y="29"/>
                  </a:cubicBezTo>
                  <a:cubicBezTo>
                    <a:pt x="243" y="29"/>
                    <a:pt x="243" y="29"/>
                    <a:pt x="243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2" y="29"/>
                    <a:pt x="0" y="26"/>
                    <a:pt x="0" y="23"/>
                  </a:cubicBezTo>
                  <a:cubicBezTo>
                    <a:pt x="0" y="20"/>
                    <a:pt x="2" y="18"/>
                    <a:pt x="5" y="17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3" y="0"/>
                    <a:pt x="73" y="0"/>
                  </a:cubicBezTo>
                  <a:close/>
                  <a:moveTo>
                    <a:pt x="16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192" y="17"/>
                    <a:pt x="192" y="17"/>
                    <a:pt x="192" y="17"/>
                  </a:cubicBezTo>
                  <a:cubicBezTo>
                    <a:pt x="169" y="9"/>
                    <a:pt x="169" y="9"/>
                    <a:pt x="16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2F5F"/>
                </a:solidFill>
                <a:effectLst/>
                <a:uLnTx/>
                <a:uFillTx/>
                <a:ea typeface="ＭＳ Ｐゴシック"/>
              </a:endParaRPr>
            </a:p>
          </p:txBody>
        </p:sp>
        <p:sp>
          <p:nvSpPr>
            <p:cNvPr id="94" name="Freeform 55">
              <a:extLst>
                <a:ext uri="{FF2B5EF4-FFF2-40B4-BE49-F238E27FC236}">
                  <a16:creationId xmlns="" xmlns:a16="http://schemas.microsoft.com/office/drawing/2014/main" id="{892323E6-EC4B-4893-A54E-73BD2A78B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688" y="513579"/>
              <a:ext cx="77053" cy="104517"/>
            </a:xfrm>
            <a:custGeom>
              <a:avLst/>
              <a:gdLst/>
              <a:ahLst/>
              <a:cxnLst>
                <a:cxn ang="0">
                  <a:pos x="12" y="1"/>
                </a:cxn>
                <a:cxn ang="0">
                  <a:pos x="0" y="12"/>
                </a:cxn>
                <a:cxn ang="0">
                  <a:pos x="10" y="33"/>
                </a:cxn>
                <a:cxn ang="0">
                  <a:pos x="24" y="13"/>
                </a:cxn>
                <a:cxn ang="0">
                  <a:pos x="12" y="1"/>
                </a:cxn>
              </a:cxnLst>
              <a:rect l="0" t="0" r="r" b="b"/>
              <a:pathLst>
                <a:path w="25" h="33">
                  <a:moveTo>
                    <a:pt x="12" y="1"/>
                  </a:moveTo>
                  <a:cubicBezTo>
                    <a:pt x="6" y="0"/>
                    <a:pt x="0" y="6"/>
                    <a:pt x="0" y="12"/>
                  </a:cubicBezTo>
                  <a:cubicBezTo>
                    <a:pt x="0" y="19"/>
                    <a:pt x="2" y="33"/>
                    <a:pt x="10" y="33"/>
                  </a:cubicBezTo>
                  <a:cubicBezTo>
                    <a:pt x="18" y="33"/>
                    <a:pt x="24" y="19"/>
                    <a:pt x="24" y="13"/>
                  </a:cubicBezTo>
                  <a:cubicBezTo>
                    <a:pt x="25" y="6"/>
                    <a:pt x="19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2F5F"/>
                </a:solidFill>
                <a:effectLst/>
                <a:uLnTx/>
                <a:uFillTx/>
                <a:ea typeface="ＭＳ Ｐゴシック"/>
              </a:endParaRPr>
            </a:p>
          </p:txBody>
        </p:sp>
        <p:sp>
          <p:nvSpPr>
            <p:cNvPr id="100" name="Freeform 56">
              <a:extLst>
                <a:ext uri="{FF2B5EF4-FFF2-40B4-BE49-F238E27FC236}">
                  <a16:creationId xmlns="" xmlns:a16="http://schemas.microsoft.com/office/drawing/2014/main" id="{63FE76C7-111F-4A3A-8C0B-D79439C97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4203" y="623456"/>
              <a:ext cx="120151" cy="192954"/>
            </a:xfrm>
            <a:custGeom>
              <a:avLst/>
              <a:gdLst/>
              <a:ahLst/>
              <a:cxnLst>
                <a:cxn ang="0">
                  <a:pos x="39" y="56"/>
                </a:cxn>
                <a:cxn ang="0">
                  <a:pos x="38" y="19"/>
                </a:cxn>
                <a:cxn ang="0">
                  <a:pos x="29" y="4"/>
                </a:cxn>
                <a:cxn ang="0">
                  <a:pos x="14" y="13"/>
                </a:cxn>
                <a:cxn ang="0">
                  <a:pos x="15" y="0"/>
                </a:cxn>
                <a:cxn ang="0">
                  <a:pos x="5" y="11"/>
                </a:cxn>
                <a:cxn ang="0">
                  <a:pos x="0" y="41"/>
                </a:cxn>
                <a:cxn ang="0">
                  <a:pos x="18" y="55"/>
                </a:cxn>
                <a:cxn ang="0">
                  <a:pos x="39" y="56"/>
                </a:cxn>
              </a:cxnLst>
              <a:rect l="0" t="0" r="r" b="b"/>
              <a:pathLst>
                <a:path w="39" h="61">
                  <a:moveTo>
                    <a:pt x="39" y="56"/>
                  </a:moveTo>
                  <a:cubicBezTo>
                    <a:pt x="39" y="42"/>
                    <a:pt x="39" y="30"/>
                    <a:pt x="38" y="19"/>
                  </a:cubicBezTo>
                  <a:cubicBezTo>
                    <a:pt x="37" y="14"/>
                    <a:pt x="32" y="4"/>
                    <a:pt x="29" y="4"/>
                  </a:cubicBezTo>
                  <a:cubicBezTo>
                    <a:pt x="23" y="3"/>
                    <a:pt x="17" y="10"/>
                    <a:pt x="14" y="13"/>
                  </a:cubicBezTo>
                  <a:cubicBezTo>
                    <a:pt x="14" y="13"/>
                    <a:pt x="13" y="5"/>
                    <a:pt x="15" y="0"/>
                  </a:cubicBezTo>
                  <a:cubicBezTo>
                    <a:pt x="10" y="1"/>
                    <a:pt x="6" y="3"/>
                    <a:pt x="5" y="11"/>
                  </a:cubicBezTo>
                  <a:cubicBezTo>
                    <a:pt x="4" y="14"/>
                    <a:pt x="0" y="38"/>
                    <a:pt x="0" y="41"/>
                  </a:cubicBezTo>
                  <a:cubicBezTo>
                    <a:pt x="4" y="49"/>
                    <a:pt x="8" y="50"/>
                    <a:pt x="18" y="55"/>
                  </a:cubicBezTo>
                  <a:cubicBezTo>
                    <a:pt x="25" y="60"/>
                    <a:pt x="37" y="61"/>
                    <a:pt x="39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2F5F"/>
                </a:solidFill>
                <a:effectLst/>
                <a:uLnTx/>
                <a:uFillTx/>
                <a:ea typeface="ＭＳ Ｐゴシック"/>
              </a:endParaRPr>
            </a:p>
          </p:txBody>
        </p:sp>
        <p:sp>
          <p:nvSpPr>
            <p:cNvPr id="108" name="Freeform 57">
              <a:extLst>
                <a:ext uri="{FF2B5EF4-FFF2-40B4-BE49-F238E27FC236}">
                  <a16:creationId xmlns="" xmlns:a16="http://schemas.microsoft.com/office/drawing/2014/main" id="{B39A11E6-DD00-4366-B7FE-22A8EB99E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9047" y="513579"/>
              <a:ext cx="78359" cy="104517"/>
            </a:xfrm>
            <a:custGeom>
              <a:avLst/>
              <a:gdLst/>
              <a:ahLst/>
              <a:cxnLst>
                <a:cxn ang="0">
                  <a:pos x="12" y="1"/>
                </a:cxn>
                <a:cxn ang="0">
                  <a:pos x="25" y="12"/>
                </a:cxn>
                <a:cxn ang="0">
                  <a:pos x="15" y="33"/>
                </a:cxn>
                <a:cxn ang="0">
                  <a:pos x="0" y="13"/>
                </a:cxn>
                <a:cxn ang="0">
                  <a:pos x="12" y="1"/>
                </a:cxn>
              </a:cxnLst>
              <a:rect l="0" t="0" r="r" b="b"/>
              <a:pathLst>
                <a:path w="25" h="33">
                  <a:moveTo>
                    <a:pt x="12" y="1"/>
                  </a:moveTo>
                  <a:cubicBezTo>
                    <a:pt x="19" y="0"/>
                    <a:pt x="24" y="6"/>
                    <a:pt x="25" y="12"/>
                  </a:cubicBezTo>
                  <a:cubicBezTo>
                    <a:pt x="25" y="19"/>
                    <a:pt x="22" y="33"/>
                    <a:pt x="15" y="33"/>
                  </a:cubicBezTo>
                  <a:cubicBezTo>
                    <a:pt x="7" y="33"/>
                    <a:pt x="0" y="19"/>
                    <a:pt x="0" y="13"/>
                  </a:cubicBezTo>
                  <a:cubicBezTo>
                    <a:pt x="0" y="6"/>
                    <a:pt x="5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2F5F"/>
                </a:solidFill>
                <a:effectLst/>
                <a:uLnTx/>
                <a:uFillTx/>
                <a:ea typeface="ＭＳ Ｐゴシック"/>
              </a:endParaRPr>
            </a:p>
          </p:txBody>
        </p:sp>
        <p:sp>
          <p:nvSpPr>
            <p:cNvPr id="123" name="Freeform 58">
              <a:extLst>
                <a:ext uri="{FF2B5EF4-FFF2-40B4-BE49-F238E27FC236}">
                  <a16:creationId xmlns="" xmlns:a16="http://schemas.microsoft.com/office/drawing/2014/main" id="{1E4C28B2-EA06-46F9-8EF3-4E4039880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3823" y="623456"/>
              <a:ext cx="120151" cy="192954"/>
            </a:xfrm>
            <a:custGeom>
              <a:avLst/>
              <a:gdLst/>
              <a:ahLst/>
              <a:cxnLst>
                <a:cxn ang="0">
                  <a:pos x="1" y="56"/>
                </a:cxn>
                <a:cxn ang="0">
                  <a:pos x="2" y="19"/>
                </a:cxn>
                <a:cxn ang="0">
                  <a:pos x="11" y="4"/>
                </a:cxn>
                <a:cxn ang="0">
                  <a:pos x="26" y="13"/>
                </a:cxn>
                <a:cxn ang="0">
                  <a:pos x="24" y="0"/>
                </a:cxn>
                <a:cxn ang="0">
                  <a:pos x="35" y="11"/>
                </a:cxn>
                <a:cxn ang="0">
                  <a:pos x="39" y="41"/>
                </a:cxn>
                <a:cxn ang="0">
                  <a:pos x="22" y="55"/>
                </a:cxn>
                <a:cxn ang="0">
                  <a:pos x="1" y="56"/>
                </a:cxn>
              </a:cxnLst>
              <a:rect l="0" t="0" r="r" b="b"/>
              <a:pathLst>
                <a:path w="39" h="61">
                  <a:moveTo>
                    <a:pt x="1" y="56"/>
                  </a:moveTo>
                  <a:cubicBezTo>
                    <a:pt x="0" y="42"/>
                    <a:pt x="1" y="30"/>
                    <a:pt x="2" y="19"/>
                  </a:cubicBezTo>
                  <a:cubicBezTo>
                    <a:pt x="3" y="14"/>
                    <a:pt x="7" y="4"/>
                    <a:pt x="11" y="4"/>
                  </a:cubicBezTo>
                  <a:cubicBezTo>
                    <a:pt x="16" y="3"/>
                    <a:pt x="23" y="10"/>
                    <a:pt x="26" y="13"/>
                  </a:cubicBezTo>
                  <a:cubicBezTo>
                    <a:pt x="26" y="13"/>
                    <a:pt x="27" y="5"/>
                    <a:pt x="24" y="0"/>
                  </a:cubicBezTo>
                  <a:cubicBezTo>
                    <a:pt x="30" y="1"/>
                    <a:pt x="33" y="3"/>
                    <a:pt x="35" y="11"/>
                  </a:cubicBezTo>
                  <a:cubicBezTo>
                    <a:pt x="35" y="14"/>
                    <a:pt x="39" y="38"/>
                    <a:pt x="39" y="41"/>
                  </a:cubicBezTo>
                  <a:cubicBezTo>
                    <a:pt x="35" y="49"/>
                    <a:pt x="31" y="50"/>
                    <a:pt x="22" y="55"/>
                  </a:cubicBezTo>
                  <a:cubicBezTo>
                    <a:pt x="14" y="60"/>
                    <a:pt x="2" y="61"/>
                    <a:pt x="1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2F5F"/>
                </a:solidFill>
                <a:effectLst/>
                <a:uLnTx/>
                <a:uFillTx/>
                <a:ea typeface="ＭＳ Ｐゴシック"/>
              </a:endParaRPr>
            </a:p>
          </p:txBody>
        </p:sp>
        <p:sp>
          <p:nvSpPr>
            <p:cNvPr id="125" name="Freeform 59">
              <a:extLst>
                <a:ext uri="{FF2B5EF4-FFF2-40B4-BE49-F238E27FC236}">
                  <a16:creationId xmlns="" xmlns:a16="http://schemas.microsoft.com/office/drawing/2014/main" id="{AB29A93E-14E7-4CB7-BAC9-BE18E955B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0621" y="504199"/>
              <a:ext cx="77053" cy="104517"/>
            </a:xfrm>
            <a:custGeom>
              <a:avLst/>
              <a:gdLst/>
              <a:ahLst/>
              <a:cxnLst>
                <a:cxn ang="0">
                  <a:pos x="13" y="1"/>
                </a:cxn>
                <a:cxn ang="0">
                  <a:pos x="0" y="12"/>
                </a:cxn>
                <a:cxn ang="0">
                  <a:pos x="10" y="33"/>
                </a:cxn>
                <a:cxn ang="0">
                  <a:pos x="25" y="13"/>
                </a:cxn>
                <a:cxn ang="0">
                  <a:pos x="13" y="1"/>
                </a:cxn>
              </a:cxnLst>
              <a:rect l="0" t="0" r="r" b="b"/>
              <a:pathLst>
                <a:path w="25" h="33">
                  <a:moveTo>
                    <a:pt x="13" y="1"/>
                  </a:moveTo>
                  <a:cubicBezTo>
                    <a:pt x="6" y="0"/>
                    <a:pt x="0" y="6"/>
                    <a:pt x="0" y="12"/>
                  </a:cubicBezTo>
                  <a:cubicBezTo>
                    <a:pt x="0" y="19"/>
                    <a:pt x="3" y="33"/>
                    <a:pt x="10" y="33"/>
                  </a:cubicBezTo>
                  <a:cubicBezTo>
                    <a:pt x="18" y="33"/>
                    <a:pt x="25" y="19"/>
                    <a:pt x="25" y="13"/>
                  </a:cubicBezTo>
                  <a:cubicBezTo>
                    <a:pt x="25" y="6"/>
                    <a:pt x="19" y="1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2F5F"/>
                </a:solidFill>
                <a:effectLst/>
                <a:uLnTx/>
                <a:uFillTx/>
                <a:ea typeface="ＭＳ Ｐゴシック"/>
              </a:endParaRPr>
            </a:p>
          </p:txBody>
        </p:sp>
        <p:sp>
          <p:nvSpPr>
            <p:cNvPr id="126" name="Freeform 60">
              <a:extLst>
                <a:ext uri="{FF2B5EF4-FFF2-40B4-BE49-F238E27FC236}">
                  <a16:creationId xmlns="" xmlns:a16="http://schemas.microsoft.com/office/drawing/2014/main" id="{85043FCC-9C49-4C44-AC41-F22E3C1F3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1440" y="614077"/>
              <a:ext cx="120151" cy="171516"/>
            </a:xfrm>
            <a:custGeom>
              <a:avLst/>
              <a:gdLst/>
              <a:ahLst/>
              <a:cxnLst>
                <a:cxn ang="0">
                  <a:pos x="38" y="47"/>
                </a:cxn>
                <a:cxn ang="0">
                  <a:pos x="38" y="19"/>
                </a:cxn>
                <a:cxn ang="0">
                  <a:pos x="29" y="4"/>
                </a:cxn>
                <a:cxn ang="0">
                  <a:pos x="14" y="14"/>
                </a:cxn>
                <a:cxn ang="0">
                  <a:pos x="16" y="0"/>
                </a:cxn>
                <a:cxn ang="0">
                  <a:pos x="5" y="11"/>
                </a:cxn>
                <a:cxn ang="0">
                  <a:pos x="0" y="41"/>
                </a:cxn>
                <a:cxn ang="0">
                  <a:pos x="18" y="49"/>
                </a:cxn>
                <a:cxn ang="0">
                  <a:pos x="38" y="47"/>
                </a:cxn>
              </a:cxnLst>
              <a:rect l="0" t="0" r="r" b="b"/>
              <a:pathLst>
                <a:path w="39" h="54">
                  <a:moveTo>
                    <a:pt x="38" y="47"/>
                  </a:moveTo>
                  <a:cubicBezTo>
                    <a:pt x="39" y="35"/>
                    <a:pt x="39" y="30"/>
                    <a:pt x="38" y="19"/>
                  </a:cubicBezTo>
                  <a:cubicBezTo>
                    <a:pt x="37" y="14"/>
                    <a:pt x="33" y="4"/>
                    <a:pt x="29" y="4"/>
                  </a:cubicBezTo>
                  <a:cubicBezTo>
                    <a:pt x="24" y="3"/>
                    <a:pt x="17" y="10"/>
                    <a:pt x="14" y="14"/>
                  </a:cubicBezTo>
                  <a:cubicBezTo>
                    <a:pt x="14" y="14"/>
                    <a:pt x="13" y="5"/>
                    <a:pt x="16" y="0"/>
                  </a:cubicBezTo>
                  <a:cubicBezTo>
                    <a:pt x="10" y="1"/>
                    <a:pt x="7" y="3"/>
                    <a:pt x="5" y="11"/>
                  </a:cubicBezTo>
                  <a:cubicBezTo>
                    <a:pt x="5" y="14"/>
                    <a:pt x="0" y="38"/>
                    <a:pt x="0" y="41"/>
                  </a:cubicBezTo>
                  <a:cubicBezTo>
                    <a:pt x="4" y="49"/>
                    <a:pt x="9" y="44"/>
                    <a:pt x="18" y="49"/>
                  </a:cubicBezTo>
                  <a:cubicBezTo>
                    <a:pt x="26" y="54"/>
                    <a:pt x="37" y="52"/>
                    <a:pt x="38" y="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2F5F"/>
                </a:solidFill>
                <a:effectLst/>
                <a:uLnTx/>
                <a:uFillTx/>
                <a:ea typeface="ＭＳ Ｐゴシック"/>
              </a:endParaRPr>
            </a:p>
          </p:txBody>
        </p:sp>
        <p:sp>
          <p:nvSpPr>
            <p:cNvPr id="127" name="Freeform 61">
              <a:extLst>
                <a:ext uri="{FF2B5EF4-FFF2-40B4-BE49-F238E27FC236}">
                  <a16:creationId xmlns="" xmlns:a16="http://schemas.microsoft.com/office/drawing/2014/main" id="{D319A8CF-9DB5-483F-A096-982742FA0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3115" y="504199"/>
              <a:ext cx="74441" cy="104517"/>
            </a:xfrm>
            <a:custGeom>
              <a:avLst/>
              <a:gdLst/>
              <a:ahLst/>
              <a:cxnLst>
                <a:cxn ang="0">
                  <a:pos x="12" y="1"/>
                </a:cxn>
                <a:cxn ang="0">
                  <a:pos x="24" y="12"/>
                </a:cxn>
                <a:cxn ang="0">
                  <a:pos x="14" y="33"/>
                </a:cxn>
                <a:cxn ang="0">
                  <a:pos x="0" y="13"/>
                </a:cxn>
                <a:cxn ang="0">
                  <a:pos x="12" y="1"/>
                </a:cxn>
              </a:cxnLst>
              <a:rect l="0" t="0" r="r" b="b"/>
              <a:pathLst>
                <a:path w="24" h="33">
                  <a:moveTo>
                    <a:pt x="12" y="1"/>
                  </a:moveTo>
                  <a:cubicBezTo>
                    <a:pt x="19" y="0"/>
                    <a:pt x="24" y="6"/>
                    <a:pt x="24" y="12"/>
                  </a:cubicBezTo>
                  <a:cubicBezTo>
                    <a:pt x="24" y="19"/>
                    <a:pt x="22" y="33"/>
                    <a:pt x="14" y="33"/>
                  </a:cubicBezTo>
                  <a:cubicBezTo>
                    <a:pt x="7" y="33"/>
                    <a:pt x="0" y="19"/>
                    <a:pt x="0" y="13"/>
                  </a:cubicBezTo>
                  <a:cubicBezTo>
                    <a:pt x="0" y="6"/>
                    <a:pt x="5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2F5F"/>
                </a:solidFill>
                <a:effectLst/>
                <a:uLnTx/>
                <a:uFillTx/>
                <a:ea typeface="ＭＳ Ｐゴシック"/>
              </a:endParaRPr>
            </a:p>
          </p:txBody>
        </p:sp>
        <p:sp>
          <p:nvSpPr>
            <p:cNvPr id="128" name="Freeform 62">
              <a:extLst>
                <a:ext uri="{FF2B5EF4-FFF2-40B4-BE49-F238E27FC236}">
                  <a16:creationId xmlns="" xmlns:a16="http://schemas.microsoft.com/office/drawing/2014/main" id="{20D7071B-A0DE-4772-97F7-EA404D29D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6586" y="614077"/>
              <a:ext cx="120151" cy="171516"/>
            </a:xfrm>
            <a:custGeom>
              <a:avLst/>
              <a:gdLst/>
              <a:ahLst/>
              <a:cxnLst>
                <a:cxn ang="0">
                  <a:pos x="1" y="47"/>
                </a:cxn>
                <a:cxn ang="0">
                  <a:pos x="2" y="19"/>
                </a:cxn>
                <a:cxn ang="0">
                  <a:pos x="11" y="4"/>
                </a:cxn>
                <a:cxn ang="0">
                  <a:pos x="26" y="14"/>
                </a:cxn>
                <a:cxn ang="0">
                  <a:pos x="24" y="0"/>
                </a:cxn>
                <a:cxn ang="0">
                  <a:pos x="34" y="11"/>
                </a:cxn>
                <a:cxn ang="0">
                  <a:pos x="39" y="41"/>
                </a:cxn>
                <a:cxn ang="0">
                  <a:pos x="22" y="49"/>
                </a:cxn>
                <a:cxn ang="0">
                  <a:pos x="1" y="47"/>
                </a:cxn>
              </a:cxnLst>
              <a:rect l="0" t="0" r="r" b="b"/>
              <a:pathLst>
                <a:path w="39" h="54">
                  <a:moveTo>
                    <a:pt x="1" y="47"/>
                  </a:moveTo>
                  <a:cubicBezTo>
                    <a:pt x="0" y="35"/>
                    <a:pt x="0" y="30"/>
                    <a:pt x="2" y="19"/>
                  </a:cubicBezTo>
                  <a:cubicBezTo>
                    <a:pt x="2" y="14"/>
                    <a:pt x="7" y="4"/>
                    <a:pt x="11" y="4"/>
                  </a:cubicBezTo>
                  <a:cubicBezTo>
                    <a:pt x="16" y="3"/>
                    <a:pt x="23" y="10"/>
                    <a:pt x="26" y="14"/>
                  </a:cubicBezTo>
                  <a:cubicBezTo>
                    <a:pt x="26" y="14"/>
                    <a:pt x="26" y="5"/>
                    <a:pt x="24" y="0"/>
                  </a:cubicBezTo>
                  <a:cubicBezTo>
                    <a:pt x="29" y="1"/>
                    <a:pt x="33" y="3"/>
                    <a:pt x="34" y="11"/>
                  </a:cubicBezTo>
                  <a:cubicBezTo>
                    <a:pt x="35" y="14"/>
                    <a:pt x="39" y="38"/>
                    <a:pt x="39" y="41"/>
                  </a:cubicBezTo>
                  <a:cubicBezTo>
                    <a:pt x="35" y="49"/>
                    <a:pt x="31" y="44"/>
                    <a:pt x="22" y="49"/>
                  </a:cubicBezTo>
                  <a:cubicBezTo>
                    <a:pt x="14" y="54"/>
                    <a:pt x="3" y="52"/>
                    <a:pt x="1" y="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2F5F"/>
                </a:solidFill>
                <a:effectLst/>
                <a:uLnTx/>
                <a:uFillTx/>
                <a:ea typeface="ＭＳ Ｐゴシック"/>
              </a:endParaRPr>
            </a:p>
          </p:txBody>
        </p:sp>
      </p:grpSp>
      <p:pic>
        <p:nvPicPr>
          <p:cNvPr id="131" name="Picture 24" descr="http://qualitative-research-conference.com/images/affiliates.png">
            <a:extLst>
              <a:ext uri="{FF2B5EF4-FFF2-40B4-BE49-F238E27FC236}">
                <a16:creationId xmlns="" xmlns:a16="http://schemas.microsoft.com/office/drawing/2014/main" id="{0A02C585-73DC-4111-BA89-6F286C920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321" y="4215516"/>
            <a:ext cx="477076" cy="52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2">
            <a:extLst>
              <a:ext uri="{FF2B5EF4-FFF2-40B4-BE49-F238E27FC236}">
                <a16:creationId xmlns="" xmlns:a16="http://schemas.microsoft.com/office/drawing/2014/main" id="{18E1C5FC-CC20-4F57-9B9C-311C0DB6C2C6}"/>
              </a:ext>
            </a:extLst>
          </p:cNvPr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521" y="4842296"/>
            <a:ext cx="319892" cy="327469"/>
          </a:xfrm>
          <a:prstGeom prst="rect">
            <a:avLst/>
          </a:prstGeom>
          <a:noFill/>
          <a:ln w="9525" cap="flat" cmpd="sng" algn="ctr">
            <a:noFill/>
            <a:prstDash val="solid"/>
            <a:headEnd/>
            <a:tailEnd/>
          </a:ln>
          <a:effectLst/>
        </p:spPr>
      </p:pic>
      <p:pic>
        <p:nvPicPr>
          <p:cNvPr id="133" name="Picture 2">
            <a:extLst>
              <a:ext uri="{FF2B5EF4-FFF2-40B4-BE49-F238E27FC236}">
                <a16:creationId xmlns="" xmlns:a16="http://schemas.microsoft.com/office/drawing/2014/main" id="{F71E6B3D-20E2-40F2-B9F6-4FEF8C1C3BC5}"/>
              </a:ext>
            </a:extLst>
          </p:cNvPr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578" y="4842296"/>
            <a:ext cx="319892" cy="327469"/>
          </a:xfrm>
          <a:prstGeom prst="rect">
            <a:avLst/>
          </a:prstGeom>
          <a:noFill/>
          <a:ln w="9525" cap="flat" cmpd="sng" algn="ctr">
            <a:noFill/>
            <a:prstDash val="solid"/>
            <a:headEnd/>
            <a:tailEnd/>
          </a:ln>
          <a:effectLst/>
        </p:spPr>
      </p:pic>
      <p:pic>
        <p:nvPicPr>
          <p:cNvPr id="134" name="Picture 2">
            <a:extLst>
              <a:ext uri="{FF2B5EF4-FFF2-40B4-BE49-F238E27FC236}">
                <a16:creationId xmlns="" xmlns:a16="http://schemas.microsoft.com/office/drawing/2014/main" id="{5E6D60D7-8287-487A-A7BD-64E027439EC2}"/>
              </a:ext>
            </a:extLst>
          </p:cNvPr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980" y="4842296"/>
            <a:ext cx="319892" cy="327469"/>
          </a:xfrm>
          <a:prstGeom prst="rect">
            <a:avLst/>
          </a:prstGeom>
          <a:noFill/>
          <a:ln w="9525" cap="flat" cmpd="sng" algn="ctr">
            <a:noFill/>
            <a:prstDash val="solid"/>
            <a:headEnd/>
            <a:tailEnd/>
          </a:ln>
          <a:effectLst/>
        </p:spPr>
      </p:pic>
      <p:pic>
        <p:nvPicPr>
          <p:cNvPr id="140" name="Picture 2">
            <a:extLst>
              <a:ext uri="{FF2B5EF4-FFF2-40B4-BE49-F238E27FC236}">
                <a16:creationId xmlns="" xmlns:a16="http://schemas.microsoft.com/office/drawing/2014/main" id="{45F3C24D-A2B6-4133-B850-03F6D0F3DB96}"/>
              </a:ext>
            </a:extLst>
          </p:cNvPr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621" y="4849916"/>
            <a:ext cx="319892" cy="327469"/>
          </a:xfrm>
          <a:prstGeom prst="rect">
            <a:avLst/>
          </a:prstGeom>
          <a:noFill/>
          <a:ln w="9525" cap="flat" cmpd="sng" algn="ctr">
            <a:noFill/>
            <a:prstDash val="solid"/>
            <a:headEnd/>
            <a:tailEnd/>
          </a:ln>
          <a:effectLst/>
        </p:spPr>
      </p:pic>
      <p:sp>
        <p:nvSpPr>
          <p:cNvPr id="137" name="Rounded Rectangle 9"/>
          <p:cNvSpPr>
            <a:spLocks noChangeArrowheads="1"/>
          </p:cNvSpPr>
          <p:nvPr/>
        </p:nvSpPr>
        <p:spPr bwMode="auto">
          <a:xfrm>
            <a:off x="409888" y="4561400"/>
            <a:ext cx="831618" cy="693732"/>
          </a:xfrm>
          <a:prstGeom prst="roundRect">
            <a:avLst>
              <a:gd name="adj" fmla="val 3005"/>
            </a:avLst>
          </a:prstGeom>
          <a:solidFill>
            <a:schemeClr val="bg1"/>
          </a:solidFill>
          <a:ln w="19050">
            <a:solidFill>
              <a:schemeClr val="accent4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ea typeface="ＭＳ Ｐゴシック"/>
                <a:cs typeface="Arial" pitchFamily="34" charset="0"/>
              </a:rPr>
              <a:t>Sprint 0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ea typeface="ＭＳ Ｐゴシック"/>
              <a:cs typeface="Arial" pitchFamily="34" charset="0"/>
            </a:endParaRPr>
          </a:p>
        </p:txBody>
      </p:sp>
      <p:sp>
        <p:nvSpPr>
          <p:cNvPr id="124" name="Diamond 2">
            <a:extLst>
              <a:ext uri="{FF2B5EF4-FFF2-40B4-BE49-F238E27FC236}">
                <a16:creationId xmlns="" xmlns:a16="http://schemas.microsoft.com/office/drawing/2014/main" id="{D84A75BF-D110-454E-9267-BEBC93AB7C1C}"/>
              </a:ext>
            </a:extLst>
          </p:cNvPr>
          <p:cNvSpPr/>
          <p:nvPr/>
        </p:nvSpPr>
        <p:spPr bwMode="auto">
          <a:xfrm>
            <a:off x="2751471" y="5572339"/>
            <a:ext cx="201260" cy="207558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2F5F"/>
              </a:solidFill>
              <a:effectLst/>
              <a:uLnTx/>
              <a:uFillTx/>
              <a:ea typeface="ＭＳ Ｐゴシック"/>
              <a:cs typeface="ＭＳ Ｐゴシック"/>
            </a:endParaRPr>
          </a:p>
        </p:txBody>
      </p:sp>
      <p:cxnSp>
        <p:nvCxnSpPr>
          <p:cNvPr id="170" name="Straight Connector 169">
            <a:extLst>
              <a:ext uri="{FF2B5EF4-FFF2-40B4-BE49-F238E27FC236}">
                <a16:creationId xmlns="" xmlns:a16="http://schemas.microsoft.com/office/drawing/2014/main" id="{1C1D06D6-8F4E-4296-AE1F-1A000AD4837E}"/>
              </a:ext>
            </a:extLst>
          </p:cNvPr>
          <p:cNvCxnSpPr>
            <a:cxnSpLocks/>
            <a:stCxn id="76" idx="3"/>
            <a:endCxn id="65" idx="1"/>
          </p:cNvCxnSpPr>
          <p:nvPr/>
        </p:nvCxnSpPr>
        <p:spPr bwMode="auto">
          <a:xfrm>
            <a:off x="4888189" y="4886328"/>
            <a:ext cx="28307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295634" y="5820887"/>
            <a:ext cx="1600823" cy="2154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buClr>
                <a:srgbClr val="C00000"/>
              </a:buClr>
              <a:defRPr/>
            </a:pPr>
            <a:r>
              <a:rPr lang="en-US" sz="1400">
                <a:solidFill>
                  <a:srgbClr val="002F5F"/>
                </a:solidFill>
                <a:ea typeface="ＭＳ Ｐゴシック"/>
              </a:rPr>
              <a:t>Final UAT    Go Live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71B3FE16-64BC-4A91-823B-ECC3DE68E54E}"/>
              </a:ext>
            </a:extLst>
          </p:cNvPr>
          <p:cNvSpPr txBox="1"/>
          <p:nvPr/>
        </p:nvSpPr>
        <p:spPr>
          <a:xfrm>
            <a:off x="2912756" y="1283264"/>
            <a:ext cx="5001797" cy="5788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ea typeface="ＭＳ Ｐゴシック"/>
              </a:rPr>
              <a:t>The Release</a:t>
            </a:r>
            <a:r>
              <a:rPr kumimoji="0" lang="en-US" sz="1400" i="0" u="none" strike="noStrike" kern="1200" cap="none" spc="0" normalizeH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ea typeface="ＭＳ Ｐゴシック"/>
              </a:rPr>
              <a:t> Plan and Sprint Length might change based on the priorities and dependencies outlined in Sprint 0.</a:t>
            </a:r>
            <a:endParaRPr kumimoji="0" lang="en-US" sz="140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ea typeface="ＭＳ Ｐゴシック"/>
            </a:endParaRPr>
          </a:p>
        </p:txBody>
      </p:sp>
      <p:cxnSp>
        <p:nvCxnSpPr>
          <p:cNvPr id="17" name="Straight Arrow Connector 16"/>
          <p:cNvCxnSpPr>
            <a:cxnSpLocks/>
            <a:stCxn id="112" idx="2"/>
            <a:endCxn id="135" idx="5"/>
          </p:cNvCxnSpPr>
          <p:nvPr/>
        </p:nvCxnSpPr>
        <p:spPr>
          <a:xfrm>
            <a:off x="10099237" y="5208122"/>
            <a:ext cx="171906" cy="71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810192" y="5060249"/>
            <a:ext cx="2394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 </a:t>
            </a:r>
            <a:endParaRPr lang="en-US" sz="1400"/>
          </a:p>
        </p:txBody>
      </p:sp>
      <p:sp>
        <p:nvSpPr>
          <p:cNvPr id="4" name="Rectangle 3"/>
          <p:cNvSpPr/>
          <p:nvPr/>
        </p:nvSpPr>
        <p:spPr>
          <a:xfrm>
            <a:off x="5810192" y="5060249"/>
            <a:ext cx="2394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 </a:t>
            </a:r>
            <a:endParaRPr lang="en-US" sz="1400"/>
          </a:p>
        </p:txBody>
      </p:sp>
      <p:sp>
        <p:nvSpPr>
          <p:cNvPr id="109" name="Rounded Rectangle 9">
            <a:extLst>
              <a:ext uri="{FF2B5EF4-FFF2-40B4-BE49-F238E27FC236}">
                <a16:creationId xmlns="" xmlns:a16="http://schemas.microsoft.com/office/drawing/2014/main" id="{E16BE403-6A6B-4085-BB23-6838A0486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5209" y="4560712"/>
            <a:ext cx="847330" cy="649855"/>
          </a:xfrm>
          <a:prstGeom prst="roundRect">
            <a:avLst>
              <a:gd name="adj" fmla="val 3005"/>
            </a:avLst>
          </a:prstGeom>
          <a:solidFill>
            <a:schemeClr val="bg1"/>
          </a:solidFill>
          <a:ln w="19050">
            <a:solidFill>
              <a:schemeClr val="accent4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ea typeface="ＭＳ Ｐゴシック"/>
                <a:cs typeface="Arial" pitchFamily="34" charset="0"/>
              </a:rPr>
              <a:t>Sprint 5</a:t>
            </a:r>
            <a:endParaRPr kumimoji="0" lang="en-IN" sz="1400" b="0" i="0" u="none" strike="noStrike" kern="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ea typeface="ＭＳ Ｐゴシック"/>
              <a:cs typeface="Arial" pitchFamily="34" charset="0"/>
            </a:endParaRPr>
          </a:p>
        </p:txBody>
      </p:sp>
      <p:pic>
        <p:nvPicPr>
          <p:cNvPr id="119" name="Picture 2">
            <a:extLst>
              <a:ext uri="{FF2B5EF4-FFF2-40B4-BE49-F238E27FC236}">
                <a16:creationId xmlns="" xmlns:a16="http://schemas.microsoft.com/office/drawing/2014/main" id="{45F3C24D-A2B6-4133-B850-03F6D0F3DB96}"/>
              </a:ext>
            </a:extLst>
          </p:cNvPr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734" y="4842296"/>
            <a:ext cx="319892" cy="327469"/>
          </a:xfrm>
          <a:prstGeom prst="rect">
            <a:avLst/>
          </a:prstGeom>
          <a:noFill/>
          <a:ln w="9525" cap="flat" cmpd="sng" algn="ctr">
            <a:noFill/>
            <a:prstDash val="solid"/>
            <a:headEnd/>
            <a:tailEnd/>
          </a:ln>
          <a:effectLst/>
        </p:spPr>
      </p:pic>
      <p:cxnSp>
        <p:nvCxnSpPr>
          <p:cNvPr id="9" name="Straight Arrow Connector 8"/>
          <p:cNvCxnSpPr>
            <a:cxnSpLocks/>
            <a:stCxn id="109" idx="3"/>
            <a:endCxn id="80" idx="1"/>
          </p:cNvCxnSpPr>
          <p:nvPr/>
        </p:nvCxnSpPr>
        <p:spPr>
          <a:xfrm>
            <a:off x="8272539" y="4885640"/>
            <a:ext cx="243328" cy="1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="" xmlns:a16="http://schemas.microsoft.com/office/drawing/2014/main" id="{1C1D06D6-8F4E-4296-AE1F-1A000AD4837E}"/>
              </a:ext>
            </a:extLst>
          </p:cNvPr>
          <p:cNvCxnSpPr>
            <a:cxnSpLocks/>
            <a:stCxn id="81" idx="3"/>
            <a:endCxn id="109" idx="1"/>
          </p:cNvCxnSpPr>
          <p:nvPr/>
        </p:nvCxnSpPr>
        <p:spPr bwMode="auto">
          <a:xfrm flipV="1">
            <a:off x="7158232" y="4885640"/>
            <a:ext cx="266977" cy="68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="" xmlns:a16="http://schemas.microsoft.com/office/drawing/2014/main" id="{2E5CF417-3E4F-483B-923E-007769A6E1E1}"/>
              </a:ext>
            </a:extLst>
          </p:cNvPr>
          <p:cNvSpPr txBox="1"/>
          <p:nvPr/>
        </p:nvSpPr>
        <p:spPr>
          <a:xfrm>
            <a:off x="3797461" y="5802391"/>
            <a:ext cx="789768" cy="2154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2F5F"/>
                </a:solidFill>
                <a:effectLst/>
                <a:uLnTx/>
                <a:uFillTx/>
                <a:ea typeface="ＭＳ Ｐゴシック"/>
              </a:rPr>
              <a:t>UAT+</a:t>
            </a:r>
            <a:r>
              <a:rPr lang="en-US" sz="1400">
                <a:solidFill>
                  <a:srgbClr val="002F5F"/>
                </a:solidFill>
                <a:ea typeface="ＭＳ Ｐゴシック"/>
              </a:rPr>
              <a:t>E2E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2F5F"/>
              </a:solidFill>
              <a:effectLst/>
              <a:uLnTx/>
              <a:uFillTx/>
              <a:ea typeface="ＭＳ Ｐゴシック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="" xmlns:a16="http://schemas.microsoft.com/office/drawing/2014/main" id="{2E5CF417-3E4F-483B-923E-007769A6E1E1}"/>
              </a:ext>
            </a:extLst>
          </p:cNvPr>
          <p:cNvSpPr txBox="1"/>
          <p:nvPr/>
        </p:nvSpPr>
        <p:spPr>
          <a:xfrm>
            <a:off x="5920252" y="5802391"/>
            <a:ext cx="789768" cy="2154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2F5F"/>
                </a:solidFill>
                <a:effectLst/>
                <a:uLnTx/>
                <a:uFillTx/>
                <a:ea typeface="ＭＳ Ｐゴシック"/>
              </a:rPr>
              <a:t>UAT+</a:t>
            </a:r>
            <a:r>
              <a:rPr lang="en-US" sz="1400">
                <a:solidFill>
                  <a:srgbClr val="002F5F"/>
                </a:solidFill>
                <a:ea typeface="ＭＳ Ｐゴシック"/>
              </a:rPr>
              <a:t>E2E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2F5F"/>
              </a:solidFill>
              <a:effectLst/>
              <a:uLnTx/>
              <a:uFillTx/>
              <a:ea typeface="ＭＳ Ｐゴシック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014138" y="3342646"/>
            <a:ext cx="3862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4D4D4D"/>
                </a:solidFill>
              </a:rPr>
              <a:t>The sprint backlogs prioritized are just indicative, actual will be finalized by end of Sprint 0</a:t>
            </a:r>
            <a:endParaRPr lang="en-IN" sz="1400">
              <a:solidFill>
                <a:srgbClr val="4D4D4D"/>
              </a:solidFill>
            </a:endParaRPr>
          </a:p>
        </p:txBody>
      </p:sp>
      <p:pic>
        <p:nvPicPr>
          <p:cNvPr id="85" name="Picture 12" descr="http://www.truconsultancy.com/assets/images/businessman.png">
            <a:extLst>
              <a:ext uri="{FF2B5EF4-FFF2-40B4-BE49-F238E27FC236}">
                <a16:creationId xmlns="" xmlns:a16="http://schemas.microsoft.com/office/drawing/2014/main" id="{4758941F-A516-4E24-B673-9EECC396A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481" y="2428099"/>
            <a:ext cx="654050" cy="65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6" descr="http://downloadicons.net/sites/default/files/boss-icon-53415.png">
            <a:extLst>
              <a:ext uri="{FF2B5EF4-FFF2-40B4-BE49-F238E27FC236}">
                <a16:creationId xmlns="" xmlns:a16="http://schemas.microsoft.com/office/drawing/2014/main" id="{840BEFDF-D7DC-4CE2-B120-7FD129D07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45" y="2481718"/>
            <a:ext cx="555624" cy="55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="" xmlns:a16="http://schemas.microsoft.com/office/drawing/2014/main" id="{53E9B976-2DB5-42A9-AA71-5D304CC4D0CB}"/>
              </a:ext>
            </a:extLst>
          </p:cNvPr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45" y="4842296"/>
            <a:ext cx="319892" cy="327469"/>
          </a:xfrm>
          <a:prstGeom prst="rect">
            <a:avLst/>
          </a:prstGeom>
          <a:noFill/>
          <a:ln w="9525" cap="flat" cmpd="sng" algn="ctr">
            <a:noFill/>
            <a:prstDash val="solid"/>
            <a:headEnd/>
            <a:tailEnd/>
          </a:ln>
          <a:effectLst/>
        </p:spPr>
      </p:pic>
      <p:sp>
        <p:nvSpPr>
          <p:cNvPr id="80" name="Rounded Rectangle 9">
            <a:extLst>
              <a:ext uri="{FF2B5EF4-FFF2-40B4-BE49-F238E27FC236}">
                <a16:creationId xmlns="" xmlns:a16="http://schemas.microsoft.com/office/drawing/2014/main" id="{09012401-0FAB-4F6A-B284-951C37763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5867" y="4562628"/>
            <a:ext cx="847330" cy="649855"/>
          </a:xfrm>
          <a:prstGeom prst="roundRect">
            <a:avLst>
              <a:gd name="adj" fmla="val 3005"/>
            </a:avLst>
          </a:prstGeom>
          <a:solidFill>
            <a:schemeClr val="bg1"/>
          </a:solidFill>
          <a:ln w="19050">
            <a:solidFill>
              <a:schemeClr val="accent4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ea typeface="ＭＳ Ｐゴシック"/>
                <a:cs typeface="Arial" pitchFamily="34" charset="0"/>
              </a:rPr>
              <a:t>UAT</a:t>
            </a:r>
            <a:endParaRPr kumimoji="0" lang="en-IN" sz="1400" b="0" i="0" u="none" strike="noStrike" kern="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ea typeface="ＭＳ Ｐゴシック"/>
              <a:cs typeface="Arial" pitchFamily="34" charset="0"/>
            </a:endParaRPr>
          </a:p>
        </p:txBody>
      </p:sp>
      <p:pic>
        <p:nvPicPr>
          <p:cNvPr id="82" name="Picture 2">
            <a:extLst>
              <a:ext uri="{FF2B5EF4-FFF2-40B4-BE49-F238E27FC236}">
                <a16:creationId xmlns="" xmlns:a16="http://schemas.microsoft.com/office/drawing/2014/main" id="{4E846E0F-CCC3-416B-BEE1-01064E3FE327}"/>
              </a:ext>
            </a:extLst>
          </p:cNvPr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586" y="4834288"/>
            <a:ext cx="319892" cy="327469"/>
          </a:xfrm>
          <a:prstGeom prst="rect">
            <a:avLst/>
          </a:prstGeom>
          <a:noFill/>
          <a:ln w="9525" cap="flat" cmpd="sng" algn="ctr">
            <a:noFill/>
            <a:prstDash val="solid"/>
            <a:headEnd/>
            <a:tailEnd/>
          </a:ln>
          <a:effectLst/>
        </p:spPr>
      </p:pic>
      <p:pic>
        <p:nvPicPr>
          <p:cNvPr id="84" name="Picture 83">
            <a:extLst>
              <a:ext uri="{FF2B5EF4-FFF2-40B4-BE49-F238E27FC236}">
                <a16:creationId xmlns="" xmlns:a16="http://schemas.microsoft.com/office/drawing/2014/main" id="{C625975F-29D3-4ABF-BA5E-01557FE75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598" y="5238580"/>
            <a:ext cx="266894" cy="333352"/>
          </a:xfrm>
          <a:prstGeom prst="rect">
            <a:avLst/>
          </a:prstGeom>
        </p:spPr>
      </p:pic>
      <p:sp>
        <p:nvSpPr>
          <p:cNvPr id="93" name="Diamond 2">
            <a:extLst>
              <a:ext uri="{FF2B5EF4-FFF2-40B4-BE49-F238E27FC236}">
                <a16:creationId xmlns="" xmlns:a16="http://schemas.microsoft.com/office/drawing/2014/main" id="{BA868AEC-BF14-464D-939C-B99F0C5454B1}"/>
              </a:ext>
            </a:extLst>
          </p:cNvPr>
          <p:cNvSpPr/>
          <p:nvPr/>
        </p:nvSpPr>
        <p:spPr bwMode="auto">
          <a:xfrm>
            <a:off x="8321482" y="5544731"/>
            <a:ext cx="201260" cy="207558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2F5F"/>
              </a:solidFill>
              <a:effectLst/>
              <a:uLnTx/>
              <a:uFillTx/>
              <a:ea typeface="ＭＳ Ｐゴシック"/>
              <a:cs typeface="ＭＳ Ｐゴシック"/>
            </a:endParaRPr>
          </a:p>
        </p:txBody>
      </p:sp>
      <p:sp>
        <p:nvSpPr>
          <p:cNvPr id="112" name="Rounded Rectangle 9">
            <a:extLst>
              <a:ext uri="{FF2B5EF4-FFF2-40B4-BE49-F238E27FC236}">
                <a16:creationId xmlns="" xmlns:a16="http://schemas.microsoft.com/office/drawing/2014/main" id="{92D706CD-E8BC-4BEA-8951-61D4141CE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609" y="4558267"/>
            <a:ext cx="917255" cy="649855"/>
          </a:xfrm>
          <a:prstGeom prst="roundRect">
            <a:avLst>
              <a:gd name="adj" fmla="val 3005"/>
            </a:avLst>
          </a:prstGeom>
          <a:solidFill>
            <a:schemeClr val="bg1"/>
          </a:solidFill>
          <a:ln w="19050">
            <a:solidFill>
              <a:schemeClr val="accent4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ea typeface="ＭＳ Ｐゴシック"/>
                <a:cs typeface="Arial" pitchFamily="34" charset="0"/>
              </a:rPr>
              <a:t>Warranty</a:t>
            </a:r>
            <a:endParaRPr kumimoji="0" lang="en-IN" sz="1400" b="0" i="0" u="none" strike="noStrike" kern="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ea typeface="ＭＳ Ｐゴシック"/>
              <a:cs typeface="Arial" pitchFamily="34" charset="0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="" xmlns:a16="http://schemas.microsoft.com/office/drawing/2014/main" id="{A4FA4743-6E58-45C3-9520-87A5411792F9}"/>
              </a:ext>
            </a:extLst>
          </p:cNvPr>
          <p:cNvCxnSpPr>
            <a:cxnSpLocks/>
            <a:stCxn id="80" idx="3"/>
            <a:endCxn id="112" idx="1"/>
          </p:cNvCxnSpPr>
          <p:nvPr/>
        </p:nvCxnSpPr>
        <p:spPr>
          <a:xfrm flipV="1">
            <a:off x="9363197" y="4883195"/>
            <a:ext cx="277412" cy="4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D806EC6C-9178-4BEC-B243-2183410C95DF}"/>
              </a:ext>
            </a:extLst>
          </p:cNvPr>
          <p:cNvGrpSpPr/>
          <p:nvPr/>
        </p:nvGrpSpPr>
        <p:grpSpPr>
          <a:xfrm>
            <a:off x="9812514" y="5279635"/>
            <a:ext cx="917258" cy="864706"/>
            <a:chOff x="9230622" y="5288871"/>
            <a:chExt cx="917258" cy="864706"/>
          </a:xfrm>
        </p:grpSpPr>
        <p:sp>
          <p:nvSpPr>
            <p:cNvPr id="135" name="6-Point Star 43"/>
            <p:cNvSpPr/>
            <p:nvPr/>
          </p:nvSpPr>
          <p:spPr bwMode="auto">
            <a:xfrm>
              <a:off x="9230622" y="5288871"/>
              <a:ext cx="917258" cy="864706"/>
            </a:xfrm>
            <a:prstGeom prst="star6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ts val="288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2F5F"/>
                </a:solidFill>
                <a:effectLst/>
                <a:uLnTx/>
                <a:uFillTx/>
                <a:ea typeface="ＭＳ Ｐゴシック"/>
                <a:cs typeface="ＭＳ Ｐゴシック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9511980" y="5468925"/>
              <a:ext cx="357469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ＭＳ Ｐゴシック"/>
                </a:rPr>
                <a:t>Go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ＭＳ Ｐゴシック"/>
                </a:rPr>
                <a:t>Live</a:t>
              </a:r>
            </a:p>
          </p:txBody>
        </p:sp>
      </p:grpSp>
      <p:pic>
        <p:nvPicPr>
          <p:cNvPr id="118" name="Picture 117">
            <a:extLst>
              <a:ext uri="{FF2B5EF4-FFF2-40B4-BE49-F238E27FC236}">
                <a16:creationId xmlns="" xmlns:a16="http://schemas.microsoft.com/office/drawing/2014/main" id="{0952EFEE-4705-481A-B911-64D57F5F9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049" y="5270910"/>
            <a:ext cx="266894" cy="333352"/>
          </a:xfrm>
          <a:prstGeom prst="rect">
            <a:avLst/>
          </a:prstGeom>
        </p:spPr>
      </p:pic>
      <p:sp>
        <p:nvSpPr>
          <p:cNvPr id="121" name="Diamond 2">
            <a:extLst>
              <a:ext uri="{FF2B5EF4-FFF2-40B4-BE49-F238E27FC236}">
                <a16:creationId xmlns="" xmlns:a16="http://schemas.microsoft.com/office/drawing/2014/main" id="{DF040673-2149-488B-BF91-7250E652DF42}"/>
              </a:ext>
            </a:extLst>
          </p:cNvPr>
          <p:cNvSpPr/>
          <p:nvPr/>
        </p:nvSpPr>
        <p:spPr bwMode="auto">
          <a:xfrm>
            <a:off x="9452933" y="5577061"/>
            <a:ext cx="201260" cy="207558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2F5F"/>
              </a:solidFill>
              <a:effectLst/>
              <a:uLnTx/>
              <a:uFillTx/>
              <a:ea typeface="ＭＳ Ｐゴシック"/>
              <a:cs typeface="ＭＳ Ｐゴシック"/>
            </a:endParaRPr>
          </a:p>
        </p:txBody>
      </p:sp>
      <p:pic>
        <p:nvPicPr>
          <p:cNvPr id="129" name="Picture 128">
            <a:extLst>
              <a:ext uri="{FF2B5EF4-FFF2-40B4-BE49-F238E27FC236}">
                <a16:creationId xmlns="" xmlns:a16="http://schemas.microsoft.com/office/drawing/2014/main" id="{07681149-55C9-4216-9682-71591706F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2028" y="3961286"/>
            <a:ext cx="130810" cy="541173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37D399F1-5828-4B87-A9D0-BD8F7CC5375D}"/>
              </a:ext>
            </a:extLst>
          </p:cNvPr>
          <p:cNvSpPr txBox="1"/>
          <p:nvPr/>
        </p:nvSpPr>
        <p:spPr>
          <a:xfrm>
            <a:off x="7664490" y="4114979"/>
            <a:ext cx="294954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ea typeface="ＭＳ Ｐゴシック"/>
              </a:rPr>
              <a:t>SB5</a:t>
            </a:r>
          </a:p>
        </p:txBody>
      </p:sp>
      <p:pic>
        <p:nvPicPr>
          <p:cNvPr id="146" name="Picture 2">
            <a:extLst>
              <a:ext uri="{FF2B5EF4-FFF2-40B4-BE49-F238E27FC236}">
                <a16:creationId xmlns="" xmlns:a16="http://schemas.microsoft.com/office/drawing/2014/main" id="{65587BFD-C58D-4391-BEA0-3C4E2890763B}"/>
              </a:ext>
            </a:extLst>
          </p:cNvPr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290" y="4848546"/>
            <a:ext cx="319892" cy="327469"/>
          </a:xfrm>
          <a:prstGeom prst="rect">
            <a:avLst/>
          </a:prstGeom>
          <a:noFill/>
          <a:ln w="9525" cap="flat" cmpd="sng" algn="ctr">
            <a:noFill/>
            <a:prstDash val="solid"/>
            <a:headEnd/>
            <a:tailEnd/>
          </a:ln>
          <a:effectLst/>
        </p:spPr>
      </p:pic>
      <p:sp>
        <p:nvSpPr>
          <p:cNvPr id="91" name="TextBox 90"/>
          <p:cNvSpPr txBox="1"/>
          <p:nvPr/>
        </p:nvSpPr>
        <p:spPr>
          <a:xfrm>
            <a:off x="9931603" y="213474"/>
            <a:ext cx="21603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2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xmlns="" id="{886DC8D2-1E1A-644A-A311-4876E94C0558}"/>
              </a:ext>
            </a:extLst>
          </p:cNvPr>
          <p:cNvSpPr/>
          <p:nvPr/>
        </p:nvSpPr>
        <p:spPr>
          <a:xfrm>
            <a:off x="6183950" y="3233667"/>
            <a:ext cx="1116855" cy="81245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75303" y="4100913"/>
            <a:ext cx="105209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 smtClean="0"/>
              <a:t>ITSM &amp; Incident Management</a:t>
            </a:r>
            <a:endParaRPr lang="en-US" sz="10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886DC8D2-1E1A-644A-A311-4876E94C0558}"/>
              </a:ext>
            </a:extLst>
          </p:cNvPr>
          <p:cNvSpPr/>
          <p:nvPr/>
        </p:nvSpPr>
        <p:spPr>
          <a:xfrm>
            <a:off x="1902375" y="3031060"/>
            <a:ext cx="3817547" cy="2011677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xmlns="" id="{886DC8D2-1E1A-644A-A311-4876E94C0558}"/>
              </a:ext>
            </a:extLst>
          </p:cNvPr>
          <p:cNvSpPr/>
          <p:nvPr/>
        </p:nvSpPr>
        <p:spPr>
          <a:xfrm>
            <a:off x="2235421" y="4524618"/>
            <a:ext cx="3005451" cy="33984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85685" y="3523813"/>
            <a:ext cx="1052097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50" dirty="0" smtClean="0"/>
              <a:t>Hex RAISE IT</a:t>
            </a:r>
            <a:endParaRPr lang="en-US" sz="1000" dirty="0"/>
          </a:p>
        </p:txBody>
      </p:sp>
      <p:cxnSp>
        <p:nvCxnSpPr>
          <p:cNvPr id="15" name="Elbow Connector 14"/>
          <p:cNvCxnSpPr>
            <a:cxnSpLocks/>
            <a:stCxn id="7" idx="3"/>
            <a:endCxn id="16" idx="1"/>
          </p:cNvCxnSpPr>
          <p:nvPr/>
        </p:nvCxnSpPr>
        <p:spPr>
          <a:xfrm flipV="1">
            <a:off x="5719922" y="3744685"/>
            <a:ext cx="169977" cy="2922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xmlns="" id="{886DC8D2-1E1A-644A-A311-4876E94C0558}"/>
              </a:ext>
            </a:extLst>
          </p:cNvPr>
          <p:cNvSpPr/>
          <p:nvPr/>
        </p:nvSpPr>
        <p:spPr>
          <a:xfrm>
            <a:off x="5889899" y="3030677"/>
            <a:ext cx="1684861" cy="142801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70593" y="5087786"/>
            <a:ext cx="105209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 smtClean="0"/>
              <a:t>CI/CD</a:t>
            </a:r>
          </a:p>
          <a:p>
            <a:endParaRPr lang="en-US" sz="800" dirty="0"/>
          </a:p>
          <a:p>
            <a:endParaRPr lang="en-US" sz="1000" dirty="0" smtClean="0"/>
          </a:p>
          <a:p>
            <a:endParaRPr lang="en-US" sz="10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xmlns="" id="{886DC8D2-1E1A-644A-A311-4876E94C0558}"/>
              </a:ext>
            </a:extLst>
          </p:cNvPr>
          <p:cNvSpPr/>
          <p:nvPr/>
        </p:nvSpPr>
        <p:spPr>
          <a:xfrm>
            <a:off x="2401908" y="5252822"/>
            <a:ext cx="889552" cy="543126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79" y="4701110"/>
            <a:ext cx="560183" cy="37277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752074" y="5026754"/>
            <a:ext cx="105209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 smtClean="0"/>
              <a:t>SCM</a:t>
            </a:r>
          </a:p>
          <a:p>
            <a:endParaRPr lang="en-US" sz="800" dirty="0"/>
          </a:p>
          <a:p>
            <a:endParaRPr lang="en-US" sz="1000" dirty="0" smtClean="0"/>
          </a:p>
          <a:p>
            <a:endParaRPr lang="en-US" sz="10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711" y="4726282"/>
            <a:ext cx="499420" cy="34099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680" y="5457200"/>
            <a:ext cx="490613" cy="9261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224" y="5361492"/>
            <a:ext cx="605764" cy="300034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xmlns="" id="{886DC8D2-1E1A-644A-A311-4876E94C0558}"/>
              </a:ext>
            </a:extLst>
          </p:cNvPr>
          <p:cNvSpPr/>
          <p:nvPr/>
        </p:nvSpPr>
        <p:spPr>
          <a:xfrm>
            <a:off x="6024340" y="4617518"/>
            <a:ext cx="583090" cy="63530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xmlns="" id="{886DC8D2-1E1A-644A-A311-4876E94C0558}"/>
              </a:ext>
            </a:extLst>
          </p:cNvPr>
          <p:cNvSpPr/>
          <p:nvPr/>
        </p:nvSpPr>
        <p:spPr>
          <a:xfrm>
            <a:off x="3887743" y="5261652"/>
            <a:ext cx="897001" cy="50384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xmlns="" id="{24A4F38C-61FA-AD4A-ABB7-27B455ED768E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580591" y="4887498"/>
            <a:ext cx="351788" cy="381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xmlns="" id="{886DC8D2-1E1A-644A-A311-4876E94C0558}"/>
              </a:ext>
            </a:extLst>
          </p:cNvPr>
          <p:cNvSpPr/>
          <p:nvPr/>
        </p:nvSpPr>
        <p:spPr>
          <a:xfrm>
            <a:off x="1902375" y="5080403"/>
            <a:ext cx="3826504" cy="75359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xmlns="" id="{24A4F38C-61FA-AD4A-ABB7-27B455ED768E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 flipV="1">
            <a:off x="5728879" y="4935170"/>
            <a:ext cx="295461" cy="5220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xmlns="" id="{886DC8D2-1E1A-644A-A311-4876E94C0558}"/>
              </a:ext>
            </a:extLst>
          </p:cNvPr>
          <p:cNvSpPr/>
          <p:nvPr/>
        </p:nvSpPr>
        <p:spPr>
          <a:xfrm>
            <a:off x="5893422" y="4524923"/>
            <a:ext cx="1681338" cy="130907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xmlns="" id="{886DC8D2-1E1A-644A-A311-4876E94C0558}"/>
              </a:ext>
            </a:extLst>
          </p:cNvPr>
          <p:cNvSpPr/>
          <p:nvPr/>
        </p:nvSpPr>
        <p:spPr>
          <a:xfrm>
            <a:off x="6907402" y="4642473"/>
            <a:ext cx="583090" cy="61917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67332" y="4600894"/>
            <a:ext cx="1052097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50" dirty="0"/>
              <a:t>J</a:t>
            </a:r>
            <a:r>
              <a:rPr lang="en-US" sz="1050" dirty="0" smtClean="0"/>
              <a:t>IRA</a:t>
            </a:r>
            <a:endParaRPr lang="en-US" sz="1000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234" y="5338278"/>
            <a:ext cx="1196820" cy="478728"/>
          </a:xfrm>
          <a:prstGeom prst="rect">
            <a:avLst/>
          </a:prstGeom>
        </p:spPr>
      </p:pic>
      <p:pic>
        <p:nvPicPr>
          <p:cNvPr id="71" name="Picture 24" descr="http://qualitative-research-conference.com/images/affiliates.png">
            <a:extLst>
              <a:ext uri="{FF2B5EF4-FFF2-40B4-BE49-F238E27FC236}">
                <a16:creationId xmlns="" xmlns:a16="http://schemas.microsoft.com/office/drawing/2014/main" id="{0A02C585-73DC-4111-BA89-6F286C920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818" y="3160973"/>
            <a:ext cx="477076" cy="52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8874" y="3188812"/>
            <a:ext cx="3631901" cy="133118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511861" y="4798513"/>
            <a:ext cx="105209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/>
              <a:t>ALM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4553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>
            <a:spLocks noChangeArrowheads="1"/>
          </p:cNvSpPr>
          <p:nvPr/>
        </p:nvSpPr>
        <p:spPr bwMode="auto">
          <a:xfrm>
            <a:off x="2845802" y="4561400"/>
            <a:ext cx="847330" cy="649855"/>
          </a:xfrm>
          <a:prstGeom prst="roundRect">
            <a:avLst>
              <a:gd name="adj" fmla="val 3005"/>
            </a:avLst>
          </a:prstGeom>
          <a:solidFill>
            <a:schemeClr val="bg1"/>
          </a:solidFill>
          <a:ln w="19050">
            <a:solidFill>
              <a:schemeClr val="accent4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ea typeface="ＭＳ Ｐゴシック"/>
                <a:cs typeface="Arial" pitchFamily="34" charset="0"/>
              </a:rPr>
              <a:t>Sprint 1 </a:t>
            </a:r>
            <a:endParaRPr kumimoji="0" lang="en-IN" sz="1400" b="0" i="0" u="none" strike="noStrike" kern="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ea typeface="ＭＳ Ｐゴシック"/>
              <a:cs typeface="Arial" pitchFamily="34" charset="0"/>
            </a:endParaRPr>
          </a:p>
        </p:txBody>
      </p:sp>
      <p:sp>
        <p:nvSpPr>
          <p:cNvPr id="5" name="Rounded Rectangle 9"/>
          <p:cNvSpPr>
            <a:spLocks noChangeArrowheads="1"/>
          </p:cNvSpPr>
          <p:nvPr/>
        </p:nvSpPr>
        <p:spPr bwMode="auto">
          <a:xfrm>
            <a:off x="4040859" y="4561400"/>
            <a:ext cx="847330" cy="649855"/>
          </a:xfrm>
          <a:prstGeom prst="roundRect">
            <a:avLst>
              <a:gd name="adj" fmla="val 3005"/>
            </a:avLst>
          </a:prstGeom>
          <a:solidFill>
            <a:schemeClr val="bg1"/>
          </a:solidFill>
          <a:ln w="19050">
            <a:solidFill>
              <a:schemeClr val="accent4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ea typeface="ＭＳ Ｐゴシック"/>
                <a:cs typeface="Arial" pitchFamily="34" charset="0"/>
              </a:rPr>
              <a:t>Sprint 2</a:t>
            </a:r>
            <a:endParaRPr kumimoji="0" lang="en-IN" sz="1400" b="0" i="0" u="none" strike="noStrike" kern="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ea typeface="ＭＳ Ｐゴシック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628" y="3928748"/>
            <a:ext cx="130810" cy="5411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611" y="3916911"/>
            <a:ext cx="130810" cy="5411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09419" y="2533894"/>
            <a:ext cx="1114088" cy="2154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2F5F"/>
                </a:solidFill>
                <a:effectLst/>
                <a:uLnTx/>
                <a:uFillTx/>
                <a:ea typeface="ＭＳ Ｐゴシック"/>
              </a:rPr>
              <a:t>Scrum Master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1908321" y="3916911"/>
            <a:ext cx="5465881" cy="0"/>
          </a:xfrm>
          <a:prstGeom prst="line">
            <a:avLst/>
          </a:prstGeom>
          <a:ln w="15875">
            <a:solidFill>
              <a:srgbClr val="FFC000"/>
            </a:solidFill>
            <a:prstDash val="sysDash"/>
            <a:headEnd type="oval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553" y="2728508"/>
            <a:ext cx="1759799" cy="9608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76814" y="4062627"/>
            <a:ext cx="347284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ea typeface="ＭＳ Ｐゴシック"/>
              </a:rPr>
              <a:t>SB1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77964" y="4070606"/>
            <a:ext cx="347284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ea typeface="ＭＳ Ｐゴシック"/>
              </a:rPr>
              <a:t>SB2</a:t>
            </a:r>
          </a:p>
        </p:txBody>
      </p:sp>
      <p:cxnSp>
        <p:nvCxnSpPr>
          <p:cNvPr id="13" name="Straight Connector 12"/>
          <p:cNvCxnSpPr>
            <a:cxnSpLocks/>
            <a:stCxn id="4" idx="3"/>
            <a:endCxn id="5" idx="1"/>
          </p:cNvCxnSpPr>
          <p:nvPr/>
        </p:nvCxnSpPr>
        <p:spPr bwMode="auto">
          <a:xfrm>
            <a:off x="3693132" y="4886328"/>
            <a:ext cx="34772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9">
            <a:extLst>
              <a:ext uri="{FF2B5EF4-FFF2-40B4-BE49-F238E27FC236}">
                <a16:creationId xmlns="" xmlns:a16="http://schemas.microsoft.com/office/drawing/2014/main" id="{6AC3FCEC-1FF8-43A2-A260-A919203BA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1261" y="4561400"/>
            <a:ext cx="847330" cy="649855"/>
          </a:xfrm>
          <a:prstGeom prst="roundRect">
            <a:avLst>
              <a:gd name="adj" fmla="val 3005"/>
            </a:avLst>
          </a:prstGeom>
          <a:solidFill>
            <a:schemeClr val="bg1"/>
          </a:solidFill>
          <a:ln w="19050">
            <a:solidFill>
              <a:schemeClr val="accent4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ea typeface="ＭＳ Ｐゴシック"/>
                <a:cs typeface="Arial" pitchFamily="34" charset="0"/>
              </a:rPr>
              <a:t>Sprint 3</a:t>
            </a:r>
            <a:endParaRPr kumimoji="0" lang="en-IN" sz="1400" b="0" i="0" u="none" strike="noStrike" kern="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ea typeface="ＭＳ Ｐゴシック"/>
              <a:cs typeface="Arial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1C1D06D6-8F4E-4296-AE1F-1A000AD4837E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 bwMode="auto">
          <a:xfrm>
            <a:off x="6018591" y="4886328"/>
            <a:ext cx="292311" cy="0"/>
          </a:xfrm>
          <a:prstGeom prst="line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9">
            <a:extLst>
              <a:ext uri="{FF2B5EF4-FFF2-40B4-BE49-F238E27FC236}">
                <a16:creationId xmlns="" xmlns:a16="http://schemas.microsoft.com/office/drawing/2014/main" id="{E16BE403-6A6B-4085-BB23-6838A0486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902" y="4561400"/>
            <a:ext cx="847330" cy="649855"/>
          </a:xfrm>
          <a:prstGeom prst="roundRect">
            <a:avLst>
              <a:gd name="adj" fmla="val 3005"/>
            </a:avLst>
          </a:prstGeom>
          <a:solidFill>
            <a:schemeClr val="bg1"/>
          </a:solidFill>
          <a:ln w="19050">
            <a:solidFill>
              <a:schemeClr val="accent4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ea typeface="ＭＳ Ｐゴシック"/>
                <a:cs typeface="Arial" pitchFamily="34" charset="0"/>
              </a:rPr>
              <a:t>Sprint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ea typeface="ＭＳ Ｐゴシック"/>
                <a:cs typeface="Arial" pitchFamily="34" charset="0"/>
              </a:rPr>
              <a:t>n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ea typeface="ＭＳ Ｐゴシック"/>
              <a:cs typeface="Arial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C03FA9BC-1C2C-480F-8FDE-85AEDF02B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594" y="3936570"/>
            <a:ext cx="130810" cy="5411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C71CE4A-6E42-444F-AC84-C8CE1217C28F}"/>
              </a:ext>
            </a:extLst>
          </p:cNvPr>
          <p:cNvSpPr txBox="1"/>
          <p:nvPr/>
        </p:nvSpPr>
        <p:spPr>
          <a:xfrm>
            <a:off x="5186527" y="4090265"/>
            <a:ext cx="347284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ea typeface="ＭＳ Ｐゴシック"/>
              </a:rPr>
              <a:t>SB3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7AB13B4B-3650-4A6A-958C-A4983C507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576" y="3956662"/>
            <a:ext cx="130810" cy="54117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6ED54A2-3DDE-42AD-80A0-6DAA16706884}"/>
              </a:ext>
            </a:extLst>
          </p:cNvPr>
          <p:cNvSpPr txBox="1"/>
          <p:nvPr/>
        </p:nvSpPr>
        <p:spPr>
          <a:xfrm>
            <a:off x="6506873" y="4110355"/>
            <a:ext cx="347284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ea typeface="ＭＳ Ｐゴシック"/>
              </a:rPr>
              <a:t>SB4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88B53AB-6C30-4129-86EA-C24B676FBC8C}"/>
              </a:ext>
            </a:extLst>
          </p:cNvPr>
          <p:cNvSpPr txBox="1"/>
          <p:nvPr/>
        </p:nvSpPr>
        <p:spPr>
          <a:xfrm>
            <a:off x="1775263" y="4735973"/>
            <a:ext cx="78020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2F5F"/>
                </a:solidFill>
                <a:effectLst/>
                <a:uLnTx/>
                <a:uFillTx/>
                <a:ea typeface="ＭＳ Ｐゴシック"/>
              </a:rPr>
              <a:t>SCRUM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2F5F"/>
                </a:solidFill>
                <a:effectLst/>
                <a:uLnTx/>
                <a:uFillTx/>
                <a:ea typeface="ＭＳ Ｐゴシック"/>
              </a:rPr>
              <a:t>Team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71B3FE16-64BC-4A91-823B-ECC3DE68E54E}"/>
              </a:ext>
            </a:extLst>
          </p:cNvPr>
          <p:cNvSpPr txBox="1"/>
          <p:nvPr/>
        </p:nvSpPr>
        <p:spPr>
          <a:xfrm>
            <a:off x="4540920" y="3227188"/>
            <a:ext cx="1962316" cy="3405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ＭＳ Ｐゴシック"/>
              </a:rPr>
              <a:t>SB – Sprint Backlog</a:t>
            </a:r>
          </a:p>
        </p:txBody>
      </p:sp>
      <p:pic>
        <p:nvPicPr>
          <p:cNvPr id="23" name="Picture 24" descr="http://qualitative-research-conference.com/images/affiliates.png">
            <a:extLst>
              <a:ext uri="{FF2B5EF4-FFF2-40B4-BE49-F238E27FC236}">
                <a16:creationId xmlns="" xmlns:a16="http://schemas.microsoft.com/office/drawing/2014/main" id="{0A02C585-73DC-4111-BA89-6F286C920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321" y="4215516"/>
            <a:ext cx="477076" cy="52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="" xmlns:a16="http://schemas.microsoft.com/office/drawing/2014/main" id="{18E1C5FC-CC20-4F57-9B9C-311C0DB6C2C6}"/>
              </a:ext>
            </a:extLst>
          </p:cNvPr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521" y="4842296"/>
            <a:ext cx="319892" cy="327469"/>
          </a:xfrm>
          <a:prstGeom prst="rect">
            <a:avLst/>
          </a:prstGeom>
          <a:noFill/>
          <a:ln w="9525" cap="flat" cmpd="sng" algn="ctr">
            <a:noFill/>
            <a:prstDash val="solid"/>
            <a:headEnd/>
            <a:tailEnd/>
          </a:ln>
          <a:effectLst/>
        </p:spPr>
      </p:pic>
      <p:pic>
        <p:nvPicPr>
          <p:cNvPr id="25" name="Picture 2">
            <a:extLst>
              <a:ext uri="{FF2B5EF4-FFF2-40B4-BE49-F238E27FC236}">
                <a16:creationId xmlns="" xmlns:a16="http://schemas.microsoft.com/office/drawing/2014/main" id="{F71E6B3D-20E2-40F2-B9F6-4FEF8C1C3BC5}"/>
              </a:ext>
            </a:extLst>
          </p:cNvPr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578" y="4842296"/>
            <a:ext cx="319892" cy="327469"/>
          </a:xfrm>
          <a:prstGeom prst="rect">
            <a:avLst/>
          </a:prstGeom>
          <a:noFill/>
          <a:ln w="9525" cap="flat" cmpd="sng" algn="ctr">
            <a:noFill/>
            <a:prstDash val="solid"/>
            <a:headEnd/>
            <a:tailEnd/>
          </a:ln>
          <a:effectLst/>
        </p:spPr>
      </p:pic>
      <p:pic>
        <p:nvPicPr>
          <p:cNvPr id="26" name="Picture 2">
            <a:extLst>
              <a:ext uri="{FF2B5EF4-FFF2-40B4-BE49-F238E27FC236}">
                <a16:creationId xmlns="" xmlns:a16="http://schemas.microsoft.com/office/drawing/2014/main" id="{5E6D60D7-8287-487A-A7BD-64E027439EC2}"/>
              </a:ext>
            </a:extLst>
          </p:cNvPr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980" y="4842296"/>
            <a:ext cx="319892" cy="327469"/>
          </a:xfrm>
          <a:prstGeom prst="rect">
            <a:avLst/>
          </a:prstGeom>
          <a:noFill/>
          <a:ln w="9525" cap="flat" cmpd="sng" algn="ctr">
            <a:noFill/>
            <a:prstDash val="solid"/>
            <a:headEnd/>
            <a:tailEnd/>
          </a:ln>
          <a:effectLst/>
        </p:spPr>
      </p:pic>
      <p:pic>
        <p:nvPicPr>
          <p:cNvPr id="27" name="Picture 2">
            <a:extLst>
              <a:ext uri="{FF2B5EF4-FFF2-40B4-BE49-F238E27FC236}">
                <a16:creationId xmlns="" xmlns:a16="http://schemas.microsoft.com/office/drawing/2014/main" id="{45F3C24D-A2B6-4133-B850-03F6D0F3DB96}"/>
              </a:ext>
            </a:extLst>
          </p:cNvPr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621" y="4849916"/>
            <a:ext cx="319892" cy="327469"/>
          </a:xfrm>
          <a:prstGeom prst="rect">
            <a:avLst/>
          </a:prstGeom>
          <a:noFill/>
          <a:ln w="9525" cap="flat" cmpd="sng" algn="ctr">
            <a:noFill/>
            <a:prstDash val="solid"/>
            <a:headEnd/>
            <a:tailEnd/>
          </a:ln>
          <a:effectLst/>
        </p:spPr>
      </p:pic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1C1D06D6-8F4E-4296-AE1F-1A000AD4837E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 bwMode="auto">
          <a:xfrm>
            <a:off x="4888189" y="4886328"/>
            <a:ext cx="28307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12" descr="http://www.truconsultancy.com/assets/images/businessman.png">
            <a:extLst>
              <a:ext uri="{FF2B5EF4-FFF2-40B4-BE49-F238E27FC236}">
                <a16:creationId xmlns="" xmlns:a16="http://schemas.microsoft.com/office/drawing/2014/main" id="{4758941F-A516-4E24-B673-9EECC396A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481" y="2428099"/>
            <a:ext cx="654050" cy="65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92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491</Words>
  <Application>Microsoft Office PowerPoint</Application>
  <PresentationFormat>Widescreen</PresentationFormat>
  <Paragraphs>182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MS PGothic</vt:lpstr>
      <vt:lpstr>Arial</vt:lpstr>
      <vt:lpstr>Calibri</vt:lpstr>
      <vt:lpstr>Calibri Light</vt:lpstr>
      <vt:lpstr>Century Gothic</vt:lpstr>
      <vt:lpstr>Office Theme</vt:lpstr>
      <vt:lpstr>PowerPoint Presentation</vt:lpstr>
      <vt:lpstr>Hexaware’s Product Development Approach</vt:lpstr>
      <vt:lpstr>Development Approach</vt:lpstr>
      <vt:lpstr>Development Approach</vt:lpstr>
      <vt:lpstr>Development Approach</vt:lpstr>
      <vt:lpstr>PowerPoint Presentation</vt:lpstr>
      <vt:lpstr>Execution Methodology – Scrum - TBU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Rajarathinam Sundararajan</dc:creator>
  <cp:lastModifiedBy>Rajarathinam Sundararajan</cp:lastModifiedBy>
  <cp:revision>28</cp:revision>
  <dcterms:created xsi:type="dcterms:W3CDTF">2020-07-15T09:41:55Z</dcterms:created>
  <dcterms:modified xsi:type="dcterms:W3CDTF">2020-07-15T15:53:32Z</dcterms:modified>
</cp:coreProperties>
</file>