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ishka R" userId="de0a8e73f7066958" providerId="LiveId" clId="{6648AD08-1C46-46DF-AB07-6F5299F26B4C}"/>
    <pc:docChg chg="modSld">
      <pc:chgData name="kanishka R" userId="de0a8e73f7066958" providerId="LiveId" clId="{6648AD08-1C46-46DF-AB07-6F5299F26B4C}" dt="2025-09-15T04:43:38.863" v="1" actId="20577"/>
      <pc:docMkLst>
        <pc:docMk/>
      </pc:docMkLst>
      <pc:sldChg chg="modSp mod">
        <pc:chgData name="kanishka R" userId="de0a8e73f7066958" providerId="LiveId" clId="{6648AD08-1C46-46DF-AB07-6F5299F26B4C}" dt="2025-09-15T04:43:38.863" v="1" actId="20577"/>
        <pc:sldMkLst>
          <pc:docMk/>
          <pc:sldMk cId="0" sldId="256"/>
        </pc:sldMkLst>
        <pc:spChg chg="mod">
          <ac:chgData name="kanishka R" userId="de0a8e73f7066958" providerId="LiveId" clId="{6648AD08-1C46-46DF-AB07-6F5299F26B4C}" dt="2025-09-15T04:43:38.863" v="1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rajarathinam</a:t>
            </a:r>
            <a:r>
              <a:rPr lang="en-US" sz="2400" dirty="0"/>
              <a:t> S</a:t>
            </a:r>
          </a:p>
          <a:p>
            <a:r>
              <a:rPr lang="en-US" sz="2400" dirty="0"/>
              <a:t>REGISTER NO AND NMID:2422k2832/E754E7889E05FA399F842B8C7B2FB8DB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</a:t>
            </a:r>
            <a:r>
              <a:rPr lang="en-US" sz="2400" dirty="0" err="1"/>
              <a:t>Compter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Akshaya college of arts and science</a:t>
            </a:r>
          </a:p>
          <a:p>
            <a:r>
              <a:rPr lang="en-US" sz="2400" dirty="0"/>
              <a:t>                  </a:t>
            </a:r>
            <a:r>
              <a:rPr lang="en-US" sz="2400" dirty="0" err="1"/>
              <a:t>Bharathiyar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CC5242-F7DD-8A44-44C6-2ED0842BAD0F}"/>
              </a:ext>
            </a:extLst>
          </p:cNvPr>
          <p:cNvSpPr txBox="1"/>
          <p:nvPr/>
        </p:nvSpPr>
        <p:spPr>
          <a:xfrm>
            <a:off x="3050458" y="2974708"/>
            <a:ext cx="50267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Screenshots of each section (Home, About, Skills,     Projects, Contact)</a:t>
            </a:r>
          </a:p>
          <a:p>
            <a:endParaRPr lang="en-US" dirty="0"/>
          </a:p>
          <a:p>
            <a:r>
              <a:rPr lang="en-US" b="1" dirty="0"/>
              <a:t>2.</a:t>
            </a:r>
            <a:r>
              <a:rPr lang="en-US" dirty="0"/>
              <a:t>Highlight interactive elements and user interface</a:t>
            </a:r>
          </a:p>
          <a:p>
            <a:endParaRPr lang="en-US" dirty="0"/>
          </a:p>
          <a:p>
            <a:r>
              <a:rPr lang="en-US" b="1" dirty="0"/>
              <a:t>3.</a:t>
            </a:r>
            <a:r>
              <a:rPr lang="en-US" dirty="0"/>
              <a:t>Show how it looks on desktop and mobile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A24A12-F8A9-7BD3-5BE7-748E75BF3E2E}"/>
              </a:ext>
            </a:extLst>
          </p:cNvPr>
          <p:cNvSpPr txBox="1"/>
          <p:nvPr/>
        </p:nvSpPr>
        <p:spPr>
          <a:xfrm>
            <a:off x="838200" y="1395710"/>
            <a:ext cx="8160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digital dynamic portfolio is a modern alternative to </a:t>
            </a:r>
            <a:r>
              <a:rPr lang="en-US" dirty="0" err="1"/>
              <a:t>resumes.Provides</a:t>
            </a:r>
            <a:r>
              <a:rPr lang="en-US" dirty="0"/>
              <a:t> a professional online </a:t>
            </a:r>
            <a:r>
              <a:rPr lang="en-US" dirty="0" err="1"/>
              <a:t>presence.Easy</a:t>
            </a:r>
            <a:r>
              <a:rPr lang="en-US" dirty="0"/>
              <a:t> to update and accessible </a:t>
            </a:r>
            <a:r>
              <a:rPr lang="en-US" dirty="0" err="1"/>
              <a:t>worldwide.Enhances</a:t>
            </a:r>
            <a:r>
              <a:rPr lang="en-US" dirty="0"/>
              <a:t> career opportunities by showcasing skills effectively.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4" y="829627"/>
            <a:ext cx="8945497" cy="52488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</a:t>
            </a:r>
            <a:r>
              <a:rPr lang="en-US" sz="4250" b="0" spc="25" dirty="0"/>
              <a:t>DIGITAL DYNAMIC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AC38C-5B9C-3864-2B9B-A0AF73F23A74}"/>
              </a:ext>
            </a:extLst>
          </p:cNvPr>
          <p:cNvSpPr txBox="1"/>
          <p:nvPr/>
        </p:nvSpPr>
        <p:spPr>
          <a:xfrm>
            <a:off x="1218800" y="1717573"/>
            <a:ext cx="5867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1.Traditional resumes and CVs are static and lack                I   </a:t>
            </a:r>
          </a:p>
          <a:p>
            <a:r>
              <a:rPr lang="en-US" dirty="0"/>
              <a:t>    inter </a:t>
            </a:r>
            <a:r>
              <a:rPr lang="en-US" dirty="0" err="1"/>
              <a:t>activity.Hard</a:t>
            </a:r>
            <a:r>
              <a:rPr lang="en-US" dirty="0"/>
              <a:t> to demonstrate creativity, technical     </a:t>
            </a:r>
          </a:p>
          <a:p>
            <a:r>
              <a:rPr lang="en-US" dirty="0"/>
              <a:t>    skills and live projects.</a:t>
            </a:r>
          </a:p>
          <a:p>
            <a:r>
              <a:rPr lang="en-US" dirty="0"/>
              <a:t>2.Updating resumes and circulating them repeatedly is time-                            </a:t>
            </a:r>
          </a:p>
          <a:p>
            <a:r>
              <a:rPr lang="en-US" dirty="0"/>
              <a:t>    consuming.</a:t>
            </a:r>
          </a:p>
          <a:p>
            <a:r>
              <a:rPr lang="en-US" dirty="0"/>
              <a:t>3.Need for a dynamic, digital, and easily accessible portfolio                            </a:t>
            </a:r>
          </a:p>
          <a:p>
            <a:r>
              <a:rPr lang="en-US" dirty="0"/>
              <a:t>   to highest skills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28257-E0FC-3E5E-9D79-E690ADD3FD33}"/>
              </a:ext>
            </a:extLst>
          </p:cNvPr>
          <p:cNvSpPr txBox="1"/>
          <p:nvPr/>
        </p:nvSpPr>
        <p:spPr>
          <a:xfrm>
            <a:off x="457200" y="1864749"/>
            <a:ext cx="87703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 web-based digital dynamic portfolio that presents: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1. Personal details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2. Skills &amp; achievements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3. Academic and professional projects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4. Multimedia elements (images, videos, certificates)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5. Designed to be interactive, user-friendly, and easily customizable.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3EEF9-CDFA-8F1F-4691-221D115ED5AA}"/>
              </a:ext>
            </a:extLst>
          </p:cNvPr>
          <p:cNvSpPr txBox="1"/>
          <p:nvPr/>
        </p:nvSpPr>
        <p:spPr>
          <a:xfrm>
            <a:off x="789191" y="2019300"/>
            <a:ext cx="70594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1.Students – showcase projects, internships, and    achievements.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2.Job Seekers – use as a modern digital resume.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3.Freelancers &amp; Designers – display creative work and client            </a:t>
            </a:r>
          </a:p>
          <a:p>
            <a:pPr lvl="1"/>
            <a:r>
              <a:rPr lang="en-US" dirty="0"/>
              <a:t>    projects.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4.Professionals – highlight skills, certifications, and career growth.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366734-DE0D-FA3E-75A6-815022221EA9}"/>
              </a:ext>
            </a:extLst>
          </p:cNvPr>
          <p:cNvSpPr/>
          <p:nvPr/>
        </p:nvSpPr>
        <p:spPr>
          <a:xfrm flipV="1">
            <a:off x="76200" y="4447032"/>
            <a:ext cx="0" cy="457200"/>
          </a:xfrm>
          <a:custGeom>
            <a:avLst/>
            <a:gdLst>
              <a:gd name="connsiteX0" fmla="*/ 0 w 978408"/>
              <a:gd name="connsiteY0" fmla="*/ 121158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0 w 978408"/>
              <a:gd name="connsiteY7" fmla="*/ 121158 h 484632"/>
              <a:gd name="connsiteX0" fmla="*/ 383458 w 978408"/>
              <a:gd name="connsiteY0" fmla="*/ 239146 h 484632"/>
              <a:gd name="connsiteX1" fmla="*/ 736092 w 978408"/>
              <a:gd name="connsiteY1" fmla="*/ 121158 h 484632"/>
              <a:gd name="connsiteX2" fmla="*/ 736092 w 978408"/>
              <a:gd name="connsiteY2" fmla="*/ 0 h 484632"/>
              <a:gd name="connsiteX3" fmla="*/ 978408 w 978408"/>
              <a:gd name="connsiteY3" fmla="*/ 242316 h 484632"/>
              <a:gd name="connsiteX4" fmla="*/ 736092 w 978408"/>
              <a:gd name="connsiteY4" fmla="*/ 484632 h 484632"/>
              <a:gd name="connsiteX5" fmla="*/ 736092 w 978408"/>
              <a:gd name="connsiteY5" fmla="*/ 363474 h 484632"/>
              <a:gd name="connsiteX6" fmla="*/ 0 w 978408"/>
              <a:gd name="connsiteY6" fmla="*/ 363474 h 484632"/>
              <a:gd name="connsiteX7" fmla="*/ 383458 w 978408"/>
              <a:gd name="connsiteY7" fmla="*/ 239146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8408" h="484632">
                <a:moveTo>
                  <a:pt x="383458" y="239146"/>
                </a:moveTo>
                <a:lnTo>
                  <a:pt x="736092" y="121158"/>
                </a:lnTo>
                <a:lnTo>
                  <a:pt x="736092" y="0"/>
                </a:lnTo>
                <a:lnTo>
                  <a:pt x="978408" y="242316"/>
                </a:lnTo>
                <a:lnTo>
                  <a:pt x="736092" y="484632"/>
                </a:lnTo>
                <a:lnTo>
                  <a:pt x="736092" y="363474"/>
                </a:lnTo>
                <a:lnTo>
                  <a:pt x="0" y="363474"/>
                </a:lnTo>
                <a:lnTo>
                  <a:pt x="383458" y="239146"/>
                </a:lnTo>
                <a:close/>
              </a:path>
            </a:pathLst>
          </a:cu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C5DF6-5348-844F-5272-1859508DD4EB}"/>
              </a:ext>
            </a:extLst>
          </p:cNvPr>
          <p:cNvSpPr txBox="1"/>
          <p:nvPr/>
        </p:nvSpPr>
        <p:spPr>
          <a:xfrm>
            <a:off x="3387090" y="1828224"/>
            <a:ext cx="69317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1.Frontend: </a:t>
            </a:r>
            <a:r>
              <a:rPr lang="en-US" dirty="0"/>
              <a:t>HTML, CSS, JavaScript</a:t>
            </a:r>
          </a:p>
          <a:p>
            <a:endParaRPr lang="en-US" dirty="0"/>
          </a:p>
          <a:p>
            <a:r>
              <a:rPr lang="en-US" b="1" dirty="0"/>
              <a:t>2.Frameworks (if used): </a:t>
            </a:r>
            <a:r>
              <a:rPr lang="en-US" dirty="0"/>
              <a:t>React / Angular / Bootstrap</a:t>
            </a:r>
          </a:p>
          <a:p>
            <a:endParaRPr lang="en-US" dirty="0"/>
          </a:p>
          <a:p>
            <a:r>
              <a:rPr lang="en-US" b="1" dirty="0"/>
              <a:t>3.Backend (optional): </a:t>
            </a:r>
            <a:r>
              <a:rPr lang="en-US" dirty="0"/>
              <a:t>Node.js / PHP / Python Flask</a:t>
            </a:r>
          </a:p>
          <a:p>
            <a:endParaRPr lang="en-US" dirty="0"/>
          </a:p>
          <a:p>
            <a:r>
              <a:rPr lang="en-US" b="1" dirty="0"/>
              <a:t>4.Database (optional): </a:t>
            </a:r>
            <a:r>
              <a:rPr lang="en-US" dirty="0"/>
              <a:t>MySQL / MongoDB</a:t>
            </a:r>
          </a:p>
          <a:p>
            <a:endParaRPr lang="en-US" dirty="0"/>
          </a:p>
          <a:p>
            <a:r>
              <a:rPr lang="en-US" b="1" dirty="0"/>
              <a:t>5.Hosting: </a:t>
            </a:r>
            <a:r>
              <a:rPr lang="en-US" dirty="0"/>
              <a:t>GitHub Pages, Netlify, or </a:t>
            </a:r>
            <a:r>
              <a:rPr lang="en-US" dirty="0" err="1"/>
              <a:t>Vercel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6.Design tools </a:t>
            </a:r>
            <a:r>
              <a:rPr lang="en-US" dirty="0"/>
              <a:t>Canva, Figma, Photoshop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E5376-D926-CCB8-C4E7-FAAA9E239094}"/>
              </a:ext>
            </a:extLst>
          </p:cNvPr>
          <p:cNvSpPr txBox="1"/>
          <p:nvPr/>
        </p:nvSpPr>
        <p:spPr>
          <a:xfrm>
            <a:off x="1725869" y="1371600"/>
            <a:ext cx="74844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1.Home Page</a:t>
            </a:r>
            <a:r>
              <a:rPr lang="en-US" dirty="0"/>
              <a:t>: Introduction with name, photo, tagline</a:t>
            </a:r>
          </a:p>
          <a:p>
            <a:endParaRPr lang="en-US" dirty="0"/>
          </a:p>
          <a:p>
            <a:r>
              <a:rPr lang="en-US" b="1" dirty="0"/>
              <a:t>2.About Me: </a:t>
            </a:r>
            <a:r>
              <a:rPr lang="en-US" dirty="0"/>
              <a:t>Personal details, education, career goals</a:t>
            </a:r>
          </a:p>
          <a:p>
            <a:endParaRPr lang="en-US" dirty="0"/>
          </a:p>
          <a:p>
            <a:r>
              <a:rPr lang="en-US" b="1" dirty="0"/>
              <a:t>3.Skills: </a:t>
            </a:r>
            <a:r>
              <a:rPr lang="en-US" dirty="0"/>
              <a:t>Technical and soft skills with visual progress bars</a:t>
            </a:r>
          </a:p>
          <a:p>
            <a:endParaRPr lang="en-US" dirty="0"/>
          </a:p>
          <a:p>
            <a:r>
              <a:rPr lang="en-US" b="1" dirty="0"/>
              <a:t>4.Projects Section: </a:t>
            </a:r>
            <a:r>
              <a:rPr lang="en-US" dirty="0"/>
              <a:t>Case studies, live links, screenshots</a:t>
            </a:r>
          </a:p>
          <a:p>
            <a:endParaRPr lang="en-US" dirty="0"/>
          </a:p>
          <a:p>
            <a:r>
              <a:rPr lang="en-US" b="1" dirty="0"/>
              <a:t>5.Achievements &amp; Certifications: </a:t>
            </a:r>
            <a:r>
              <a:rPr lang="en-US" dirty="0"/>
              <a:t>Digital </a:t>
            </a:r>
            <a:r>
              <a:rPr lang="en-US" dirty="0" err="1"/>
              <a:t>badges,awards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6.ContactPage:</a:t>
            </a:r>
            <a:r>
              <a:rPr lang="en-US" dirty="0"/>
              <a:t> Email, phone, LinkedIn, GitHub links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4DE5B-7465-A52E-796D-F89626D94EB7}"/>
              </a:ext>
            </a:extLst>
          </p:cNvPr>
          <p:cNvSpPr txBox="1"/>
          <p:nvPr/>
        </p:nvSpPr>
        <p:spPr>
          <a:xfrm>
            <a:off x="838200" y="1752600"/>
            <a:ext cx="7467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</a:t>
            </a:r>
            <a:r>
              <a:rPr lang="en-US" dirty="0"/>
              <a:t>Dynamic navigation across pages</a:t>
            </a:r>
          </a:p>
          <a:p>
            <a:endParaRPr lang="en-US" dirty="0"/>
          </a:p>
          <a:p>
            <a:r>
              <a:rPr lang="en-US" b="1" dirty="0"/>
              <a:t>2</a:t>
            </a:r>
            <a:r>
              <a:rPr lang="en-US" dirty="0"/>
              <a:t>.Interactive UI with animations/transitions</a:t>
            </a:r>
          </a:p>
          <a:p>
            <a:endParaRPr lang="en-US" dirty="0"/>
          </a:p>
          <a:p>
            <a:r>
              <a:rPr lang="en-US" b="1" dirty="0"/>
              <a:t>3.</a:t>
            </a:r>
            <a:r>
              <a:rPr lang="en-US" dirty="0"/>
              <a:t>Mobile responsiveness</a:t>
            </a:r>
          </a:p>
          <a:p>
            <a:endParaRPr lang="en-US" dirty="0"/>
          </a:p>
          <a:p>
            <a:r>
              <a:rPr lang="en-US" b="1" dirty="0"/>
              <a:t>4.</a:t>
            </a:r>
            <a:r>
              <a:rPr lang="en-US" dirty="0"/>
              <a:t>Multimedia integration (videos, images, documents)</a:t>
            </a:r>
          </a:p>
          <a:p>
            <a:endParaRPr lang="en-US" dirty="0"/>
          </a:p>
          <a:p>
            <a:r>
              <a:rPr lang="en-US" b="1" dirty="0"/>
              <a:t>5.</a:t>
            </a:r>
            <a:r>
              <a:rPr lang="en-US" dirty="0"/>
              <a:t>Easy customization for updates</a:t>
            </a:r>
          </a:p>
          <a:p>
            <a:endParaRPr lang="en-US" dirty="0"/>
          </a:p>
          <a:p>
            <a:r>
              <a:rPr lang="en-US" b="1" dirty="0"/>
              <a:t>6..</a:t>
            </a:r>
            <a:r>
              <a:rPr lang="en-US" dirty="0"/>
              <a:t>Option to share via a single link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</TotalTime>
  <Words>520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  DIGITAL DYNAMIC PORTFOLIO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kanishka R</cp:lastModifiedBy>
  <cp:revision>23</cp:revision>
  <dcterms:created xsi:type="dcterms:W3CDTF">2024-03-29T15:07:22Z</dcterms:created>
  <dcterms:modified xsi:type="dcterms:W3CDTF">2025-09-15T04:43:44Z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