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CB91-B4AD-2E4B-ACC3-FD122DC7DA1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527AC-2892-4C4B-B46F-80830B5E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527AC-2892-4C4B-B46F-80830B5ED1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twitt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Twitter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Twitter is relatively easy using many languages</a:t>
            </a:r>
          </a:p>
          <a:p>
            <a:pPr lvl="1"/>
            <a:r>
              <a:rPr lang="en-US" dirty="0" smtClean="0"/>
              <a:t>We obtained tweets via a PHP client running over an extended period of time</a:t>
            </a:r>
          </a:p>
          <a:p>
            <a:r>
              <a:rPr lang="en-US" dirty="0" smtClean="0"/>
              <a:t>Won’t focus on accessing Twitter data from within R</a:t>
            </a:r>
          </a:p>
          <a:p>
            <a:pPr lvl="1"/>
            <a:r>
              <a:rPr lang="en-US" dirty="0" smtClean="0"/>
              <a:t>Very straightforward with </a:t>
            </a:r>
            <a:r>
              <a:rPr lang="en-US" b="1" dirty="0" err="1" smtClean="0">
                <a:latin typeface="Consolas"/>
                <a:cs typeface="Consolas"/>
                <a:hlinkClick r:id="rId2"/>
              </a:rPr>
              <a:t>twitteR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15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identifying words with positive or negative connotations</a:t>
            </a:r>
          </a:p>
          <a:p>
            <a:r>
              <a:rPr lang="en-US" dirty="0" smtClean="0"/>
              <a:t>Fundamentally based on looking up words from a dictionary</a:t>
            </a:r>
          </a:p>
          <a:p>
            <a:r>
              <a:rPr lang="en-US" dirty="0" smtClean="0"/>
              <a:t>If a tweet has more positive words than negative words, the tweet is positive</a:t>
            </a:r>
          </a:p>
          <a:p>
            <a:r>
              <a:rPr lang="en-US" dirty="0" smtClean="0"/>
              <a:t>More sophisticated scoring schemes are possible</a:t>
            </a:r>
          </a:p>
        </p:txBody>
      </p:sp>
    </p:spTree>
    <p:extLst>
      <p:ext uri="{BB962C8B-B14F-4D97-AF65-F5344CB8AC3E}">
        <p14:creationId xmlns:p14="http://schemas.microsoft.com/office/powerpoint/2010/main" val="219162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Dictionaries?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35" y="1436420"/>
            <a:ext cx="8229600" cy="4525963"/>
          </a:xfrm>
        </p:spPr>
        <p:txBody>
          <a:bodyPr/>
          <a:lstStyle/>
          <a:p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r>
              <a:rPr lang="en-US" dirty="0" smtClean="0"/>
              <a:t>Derived from </a:t>
            </a:r>
            <a:r>
              <a:rPr lang="en-US" dirty="0" err="1" smtClean="0"/>
              <a:t>WordNet</a:t>
            </a:r>
            <a:r>
              <a:rPr lang="en-US" dirty="0" smtClean="0"/>
              <a:t>, each term is assigned a positivity and negativity</a:t>
            </a:r>
            <a:br>
              <a:rPr lang="en-US" dirty="0" smtClean="0"/>
            </a:br>
            <a:r>
              <a:rPr lang="en-US" dirty="0" smtClean="0"/>
              <a:t> score</a:t>
            </a:r>
          </a:p>
          <a:p>
            <a:pPr lvl="1"/>
            <a:r>
              <a:rPr lang="en-US" dirty="0" smtClean="0"/>
              <a:t>Objectivity score </a:t>
            </a:r>
            <a:br>
              <a:rPr lang="en-US" dirty="0" smtClean="0"/>
            </a:br>
            <a:r>
              <a:rPr lang="en-US" dirty="0" smtClean="0"/>
              <a:t>defined as 1 – (</a:t>
            </a:r>
            <a:r>
              <a:rPr lang="en-US" dirty="0" err="1" smtClean="0"/>
              <a:t>Pos+Neg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206K terms</a:t>
            </a:r>
          </a:p>
          <a:p>
            <a:pPr lvl="1"/>
            <a:r>
              <a:rPr lang="en-US" dirty="0" smtClean="0"/>
              <a:t>Converted to simple CSV</a:t>
            </a:r>
            <a:br>
              <a:rPr lang="en-US" dirty="0" smtClean="0"/>
            </a:br>
            <a:r>
              <a:rPr lang="en-US" dirty="0" smtClean="0"/>
              <a:t> for easy import into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53" y="2606953"/>
            <a:ext cx="4251047" cy="42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words are neutral (</a:t>
            </a:r>
            <a:r>
              <a:rPr lang="en-US" dirty="0" err="1" smtClean="0"/>
              <a:t>ObjScore</a:t>
            </a:r>
            <a:r>
              <a:rPr lang="en-US" dirty="0" smtClean="0"/>
              <a:t> = 1.0)</a:t>
            </a:r>
          </a:p>
          <a:p>
            <a:r>
              <a:rPr lang="en-US" dirty="0" smtClean="0"/>
              <a:t>To derive a score for a tweet, we should ideally perform POS tagging</a:t>
            </a:r>
          </a:p>
          <a:p>
            <a:pPr lvl="1"/>
            <a:r>
              <a:rPr lang="en-US" dirty="0" smtClean="0"/>
              <a:t>Many cases where the same term can be used as different POS and scores will differ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1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430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scoring function, we can process the tweets</a:t>
            </a:r>
          </a:p>
          <a:p>
            <a:pPr lvl="1"/>
            <a:r>
              <a:rPr lang="en-US" dirty="0" smtClean="0"/>
              <a:t>Perfect use</a:t>
            </a:r>
            <a:br>
              <a:rPr lang="en-US" dirty="0" smtClean="0"/>
            </a:br>
            <a:r>
              <a:rPr lang="en-US" dirty="0" smtClean="0"/>
              <a:t>case for </a:t>
            </a:r>
            <a:br>
              <a:rPr lang="en-US" dirty="0" smtClean="0"/>
            </a:br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Easily switch</a:t>
            </a:r>
            <a:br>
              <a:rPr lang="en-US" dirty="0" smtClean="0"/>
            </a:br>
            <a:r>
              <a:rPr lang="en-US" dirty="0" smtClean="0"/>
              <a:t>out the </a:t>
            </a:r>
            <a:br>
              <a:rPr lang="en-US" dirty="0" smtClean="0"/>
            </a:br>
            <a:r>
              <a:rPr lang="en-US" dirty="0" smtClean="0"/>
              <a:t>scoring 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6900" y="2454811"/>
            <a:ext cx="5712421" cy="4031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 &lt;- function(w)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&lt;- subset(</a:t>
            </a:r>
            <a:r>
              <a:rPr lang="en-US" sz="1600" dirty="0" err="1" smtClean="0">
                <a:latin typeface="Consolas"/>
                <a:cs typeface="Consolas"/>
              </a:rPr>
              <a:t>swn</a:t>
            </a:r>
            <a:r>
              <a:rPr lang="en-US" sz="1600" dirty="0" smtClean="0">
                <a:latin typeface="Consolas"/>
                <a:cs typeface="Consolas"/>
              </a:rPr>
              <a:t>, Term == w)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if (</a:t>
            </a:r>
            <a:r>
              <a:rPr lang="en-US" sz="1600" dirty="0" err="1" smtClean="0">
                <a:latin typeface="Consolas"/>
                <a:cs typeface="Consolas"/>
              </a:rPr>
              <a:t>nrow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) &gt;= 1)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return(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[1,c(3,4)])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else return(c(0,0))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 &lt;- function(tweet)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words &lt;- </a:t>
            </a:r>
            <a:r>
              <a:rPr lang="en-US" sz="1600" dirty="0" err="1" smtClean="0">
                <a:latin typeface="Consolas"/>
                <a:cs typeface="Consolas"/>
              </a:rPr>
              <a:t>strsplit</a:t>
            </a:r>
            <a:r>
              <a:rPr lang="en-US" sz="1600" dirty="0" smtClean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 &lt;- </a:t>
            </a:r>
            <a:r>
              <a:rPr lang="en-US" sz="1600" dirty="0" err="1" smtClean="0">
                <a:latin typeface="Consolas"/>
                <a:cs typeface="Consolas"/>
              </a:rPr>
              <a:t>colSums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do.call</a:t>
            </a:r>
            <a:r>
              <a:rPr lang="en-US" sz="1600" dirty="0" smtClean="0">
                <a:latin typeface="Consolas"/>
                <a:cs typeface="Consolas"/>
              </a:rPr>
              <a:t>('</a:t>
            </a:r>
            <a:r>
              <a:rPr lang="en-US" sz="1600" dirty="0" err="1" smtClean="0">
                <a:latin typeface="Consolas"/>
                <a:cs typeface="Consolas"/>
              </a:rPr>
              <a:t>rbind</a:t>
            </a:r>
            <a:r>
              <a:rPr lang="en-US" sz="1600" dirty="0" smtClean="0">
                <a:latin typeface="Consolas"/>
                <a:cs typeface="Consolas"/>
              </a:rPr>
              <a:t>',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              </a:t>
            </a:r>
            <a:r>
              <a:rPr lang="en-US" sz="1600" dirty="0" err="1" smtClean="0">
                <a:latin typeface="Consolas"/>
                <a:cs typeface="Consolas"/>
              </a:rPr>
              <a:t>lapply</a:t>
            </a:r>
            <a:r>
              <a:rPr lang="en-US" sz="1600" dirty="0" smtClean="0">
                <a:latin typeface="Consolas"/>
                <a:cs typeface="Consolas"/>
              </a:rPr>
              <a:t>(words, function(z)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                         </a:t>
            </a:r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(z))))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return(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[1]-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[2])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scores &lt;- </a:t>
            </a:r>
            <a:r>
              <a:rPr lang="en-US" sz="1600" dirty="0" err="1" smtClean="0">
                <a:latin typeface="Consolas"/>
                <a:cs typeface="Consolas"/>
              </a:rPr>
              <a:t>mclapply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d$text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5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into account negation </a:t>
            </a:r>
          </a:p>
          <a:p>
            <a:pPr lvl="1"/>
            <a:r>
              <a:rPr lang="en-US" dirty="0" smtClean="0"/>
              <a:t>Scan for negation terms and adjust score appropriately</a:t>
            </a:r>
          </a:p>
          <a:p>
            <a:r>
              <a:rPr lang="en-US" dirty="0" smtClean="0"/>
              <a:t>Oblivious to sarcasm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7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and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275</Words>
  <Application>Microsoft Macintosh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Getting Twitter Data</vt:lpstr>
      <vt:lpstr>Quantifying Sentiment</vt:lpstr>
      <vt:lpstr>Better Dictionaries?</vt:lpstr>
      <vt:lpstr>SentiWordNet</vt:lpstr>
      <vt:lpstr>Scoring Tweets</vt:lpstr>
      <vt:lpstr>PowerPoint Presentation</vt:lpstr>
      <vt:lpstr>Other Considerations</vt:lpstr>
      <vt:lpstr>Sentiment and Geography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Guha</dc:creator>
  <cp:lastModifiedBy>Rajarshi Guha</cp:lastModifiedBy>
  <cp:revision>15</cp:revision>
  <dcterms:created xsi:type="dcterms:W3CDTF">2012-05-14T02:03:58Z</dcterms:created>
  <dcterms:modified xsi:type="dcterms:W3CDTF">2012-05-14T13:43:46Z</dcterms:modified>
</cp:coreProperties>
</file>