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57C-A25F-46F1-9390-AF96098E2DE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3DF1-4ECC-4BFC-A8AA-03BBC25E4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3DF1-4ECC-4BFC-A8AA-03BBC25E4B9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3C4BE3-5304-45A6-9159-18D60C487C8A}" type="datetimeFigureOut">
              <a:rPr lang="en-IN" smtClean="0"/>
              <a:pPr/>
              <a:t>17-04-2017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463D53-6B2E-4612-8992-89B7116A28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322" y="913359"/>
            <a:ext cx="7766936" cy="1646302"/>
          </a:xfrm>
        </p:spPr>
        <p:txBody>
          <a:bodyPr/>
          <a:lstStyle/>
          <a:p>
            <a:r>
              <a:rPr lang="en-IN" i="1" dirty="0" smtClean="0"/>
              <a:t>                     MAYO CLINIC  APP</a:t>
            </a:r>
            <a:endParaRPr lang="en-IN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1504" y="4723360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i="1" dirty="0"/>
              <a:t>	</a:t>
            </a:r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endParaRPr lang="en-IN" sz="3000" i="1" dirty="0"/>
          </a:p>
          <a:p>
            <a:pPr algn="l"/>
            <a:r>
              <a:rPr lang="en-IN" sz="3000" i="1" dirty="0"/>
              <a:t>By,</a:t>
            </a:r>
          </a:p>
          <a:p>
            <a:pPr algn="l"/>
            <a:r>
              <a:rPr lang="en-IN" sz="3000" i="1" dirty="0"/>
              <a:t>	</a:t>
            </a:r>
            <a:r>
              <a:rPr lang="en-IN" sz="3000" i="1" dirty="0" smtClean="0"/>
              <a:t>ASE -Team </a:t>
            </a:r>
            <a:r>
              <a:rPr lang="en-IN" sz="3000" i="1" dirty="0" err="1" smtClean="0"/>
              <a:t>CoDeX</a:t>
            </a:r>
            <a:endParaRPr lang="en-IN" sz="3000" i="1" dirty="0"/>
          </a:p>
          <a:p>
            <a:pPr algn="l"/>
            <a:r>
              <a:rPr lang="en-IN" sz="3000" i="1" dirty="0"/>
              <a:t>	</a:t>
            </a:r>
            <a:r>
              <a:rPr lang="en-IN" sz="3000" i="1" dirty="0" err="1" smtClean="0"/>
              <a:t>Paresh</a:t>
            </a:r>
            <a:r>
              <a:rPr lang="en-IN" sz="3000" i="1" dirty="0" smtClean="0"/>
              <a:t> </a:t>
            </a:r>
            <a:r>
              <a:rPr lang="en-IN" sz="3000" i="1" dirty="0" err="1" smtClean="0"/>
              <a:t>Kasare</a:t>
            </a:r>
            <a:endParaRPr lang="en-IN" sz="3000" i="1" dirty="0"/>
          </a:p>
          <a:p>
            <a:pPr algn="l"/>
            <a:r>
              <a:rPr lang="en-IN" sz="3000" i="1" dirty="0"/>
              <a:t>	</a:t>
            </a:r>
            <a:r>
              <a:rPr lang="en-IN" sz="3000" i="1" dirty="0" err="1" smtClean="0"/>
              <a:t>Shalin</a:t>
            </a:r>
            <a:r>
              <a:rPr lang="en-IN" sz="3000" i="1" dirty="0" smtClean="0"/>
              <a:t> Patel</a:t>
            </a:r>
            <a:endParaRPr lang="en-IN" sz="3000" i="1" dirty="0"/>
          </a:p>
          <a:p>
            <a:pPr algn="l"/>
            <a:r>
              <a:rPr lang="en-IN" sz="3000" i="1" dirty="0"/>
              <a:t>	</a:t>
            </a:r>
            <a:r>
              <a:rPr lang="en-IN" sz="3000" i="1" dirty="0" smtClean="0"/>
              <a:t>Sovan Ghosh</a:t>
            </a:r>
            <a:endParaRPr lang="en-IN" sz="3000" i="1" dirty="0"/>
          </a:p>
          <a:p>
            <a:pPr algn="l"/>
            <a:r>
              <a:rPr lang="en-IN" sz="3000" i="1" dirty="0"/>
              <a:t>	</a:t>
            </a:r>
            <a:r>
              <a:rPr lang="en-IN" sz="3000" i="1" dirty="0" err="1" smtClean="0"/>
              <a:t>Rajarshi</a:t>
            </a:r>
            <a:r>
              <a:rPr lang="en-IN" sz="3000" i="1" dirty="0" smtClean="0"/>
              <a:t> </a:t>
            </a:r>
            <a:r>
              <a:rPr lang="en-IN" sz="3000" i="1" dirty="0" err="1" smtClean="0"/>
              <a:t>Tarafdar</a:t>
            </a:r>
            <a:endParaRPr lang="en-IN" sz="3000" i="1" dirty="0"/>
          </a:p>
        </p:txBody>
      </p:sp>
    </p:spTree>
    <p:extLst>
      <p:ext uri="{BB962C8B-B14F-4D97-AF65-F5344CB8AC3E}">
        <p14:creationId xmlns:p14="http://schemas.microsoft.com/office/powerpoint/2010/main" xmlns="" val="6090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ogin_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300111"/>
            <a:ext cx="2912012" cy="5249594"/>
          </a:xfrm>
        </p:spPr>
      </p:pic>
      <p:pic>
        <p:nvPicPr>
          <p:cNvPr id="8" name="Picture 7" descr="receptionist-da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366" y="320509"/>
            <a:ext cx="2845929" cy="5288513"/>
          </a:xfrm>
          <a:prstGeom prst="rect">
            <a:avLst/>
          </a:prstGeom>
        </p:spPr>
      </p:pic>
      <p:pic>
        <p:nvPicPr>
          <p:cNvPr id="10" name="Picture 9" descr="patient_checki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594" y="320284"/>
            <a:ext cx="2953944" cy="5317099"/>
          </a:xfrm>
          <a:prstGeom prst="rect">
            <a:avLst/>
          </a:prstGeom>
        </p:spPr>
      </p:pic>
      <p:pic>
        <p:nvPicPr>
          <p:cNvPr id="12" name="Picture 11" descr="search-pati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441" y="292149"/>
            <a:ext cx="2925357" cy="5317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arch-do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94"/>
            <a:ext cx="3011117" cy="5259926"/>
          </a:xfrm>
          <a:prstGeom prst="rect">
            <a:avLst/>
          </a:prstGeom>
        </p:spPr>
      </p:pic>
      <p:pic>
        <p:nvPicPr>
          <p:cNvPr id="8" name="Picture 7" descr="appointment-cre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6" y="193675"/>
            <a:ext cx="2906300" cy="5317099"/>
          </a:xfrm>
          <a:prstGeom prst="rect">
            <a:avLst/>
          </a:prstGeom>
        </p:spPr>
      </p:pic>
      <p:pic>
        <p:nvPicPr>
          <p:cNvPr id="9" name="Picture 8" descr="delete-ap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440" y="241566"/>
            <a:ext cx="2981741" cy="5277587"/>
          </a:xfrm>
          <a:prstGeom prst="rect">
            <a:avLst/>
          </a:prstGeom>
        </p:spPr>
      </p:pic>
      <p:pic>
        <p:nvPicPr>
          <p:cNvPr id="10" name="Picture 9" descr="nurse-da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412" y="236554"/>
            <a:ext cx="3001588" cy="5231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urse-chek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41"/>
            <a:ext cx="3011117" cy="5288513"/>
          </a:xfrm>
          <a:prstGeom prst="rect">
            <a:avLst/>
          </a:prstGeom>
        </p:spPr>
      </p:pic>
      <p:pic>
        <p:nvPicPr>
          <p:cNvPr id="9" name="Picture 8" descr="docto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81" y="283071"/>
            <a:ext cx="2944415" cy="5278984"/>
          </a:xfrm>
          <a:prstGeom prst="rect">
            <a:avLst/>
          </a:prstGeom>
        </p:spPr>
      </p:pic>
      <p:pic>
        <p:nvPicPr>
          <p:cNvPr id="10" name="Picture 9" descr="patient_histo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22" y="283748"/>
            <a:ext cx="3011117" cy="5193224"/>
          </a:xfrm>
          <a:prstGeom prst="rect">
            <a:avLst/>
          </a:prstGeom>
        </p:spPr>
      </p:pic>
      <p:pic>
        <p:nvPicPr>
          <p:cNvPr id="12" name="Picture 11" descr="patient-inf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585" y="273767"/>
            <a:ext cx="2944415" cy="5269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ctor-patient-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040"/>
            <a:ext cx="2973002" cy="5250397"/>
          </a:xfrm>
          <a:prstGeom prst="rect">
            <a:avLst/>
          </a:prstGeom>
        </p:spPr>
      </p:pic>
      <p:pic>
        <p:nvPicPr>
          <p:cNvPr id="8" name="Picture 7" descr="dcotor-appoit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1" y="433974"/>
            <a:ext cx="2981741" cy="5258534"/>
          </a:xfrm>
          <a:prstGeom prst="rect">
            <a:avLst/>
          </a:prstGeom>
        </p:spPr>
      </p:pic>
      <p:pic>
        <p:nvPicPr>
          <p:cNvPr id="12" name="Picture 11" descr="paitent-inf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557" y="410157"/>
            <a:ext cx="3010320" cy="5306166"/>
          </a:xfrm>
          <a:prstGeom prst="rect">
            <a:avLst/>
          </a:prstGeom>
        </p:spPr>
      </p:pic>
      <p:pic>
        <p:nvPicPr>
          <p:cNvPr id="13" name="Picture 12" descr="patient-repo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998" y="405141"/>
            <a:ext cx="2973002" cy="5259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5</Words>
  <Application>Microsoft Office PowerPoint</Application>
  <PresentationFormat>Custom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                     MAYO CLINIC  APP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my first slide</dc:title>
  <dc:creator>saiteja makani</dc:creator>
  <cp:lastModifiedBy>hp</cp:lastModifiedBy>
  <cp:revision>24</cp:revision>
  <dcterms:created xsi:type="dcterms:W3CDTF">2016-11-14T06:00:45Z</dcterms:created>
  <dcterms:modified xsi:type="dcterms:W3CDTF">2017-04-17T09:42:20Z</dcterms:modified>
</cp:coreProperties>
</file>