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664-226A-A240-236B-86492C72F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675AA-D1A7-C211-2D78-0FA60ADEE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019F-8C08-0931-559B-D3F3C5BF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EE8AB-D954-F10D-8CC8-AF575EBE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2F55-43B7-A783-416D-54CAF625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2857-3F51-4F0F-49B8-04739B31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DC818-A8C6-F921-73E0-916E2A04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1B15C-ABF9-2DCA-1FD2-B4943D38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F064-9E7C-48A3-1609-7C9EFCE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EDBB2-BDF4-636A-C0E4-8AB5EF5F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F3A9E-9208-C02C-5F02-D7760806D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440F0-118C-2750-9E4C-1D1F03E2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FBF2-12A8-431D-9AF1-C37E78DB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EFFF6-88B7-A3A1-52F0-A23536C8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50A4-545B-2931-9C88-6D7CDE5A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3A2B-1C6A-40FB-4014-0401D099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59721-062B-04C3-A8D6-E18B89EE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545D-A4EF-3360-8492-5B6158C8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CA1E-94DC-9987-AF4B-F11C023E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81C6-1FEA-69A6-DD6B-9B1696EC2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8038-2D25-2C99-6299-F7F048B4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364CC-4B95-9C8A-20C3-959588FF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7551-BA3F-341F-D1A8-BDF6014A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7DDA3-8C8C-C8BB-E43D-1D36A8CF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C8CF6-2B83-5D45-08D7-22A4ED12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AF7F-F4DA-9CCA-83F2-C074AB2F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A78B-0853-582F-C39F-3D1EB8D1B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4EAE-425C-22F0-36C9-C83CE1D3B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53247-A317-5256-0B67-ABEDA62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2193-243F-2CC1-252C-7D70F8E3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49B15-D24B-8E7B-D957-A1FEF934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2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0C0F-4D5B-A828-512E-B2ACE1DA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4D74E-75B5-81CC-29D0-A22972C3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E198-6D6C-6214-610A-5CFE1B918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EE28E-2F0D-B83F-189D-5A21FB3E4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4A2B-A394-8597-56F6-62C7B56EB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83756-DB89-EE8D-2591-9D8184A0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80C75-86CC-BC23-2DCF-8DFE4139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D4A39-4BF1-54D1-7B2C-D95E40A1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D1A1-5A30-F801-3A45-642458E4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D55A5-8D92-E649-76D9-3463B7E1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EBEF0-A9E0-4684-233D-BF5787F2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0D1EE-0E0F-2F45-61BC-01CFED21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A3A0B-7995-9E2C-8E01-2217CD3C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D0957-9A74-1782-61BA-AF99DEED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0416-9462-8338-901B-1F6D20FB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C2F1-D8FD-DCEE-50F4-76BE9570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9826D-DD7B-B2F9-FBD1-07A57F0F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AB41A-3239-3957-D343-3FEF7C9A8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F8C4E-18C7-7454-2DC5-0A52E723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92C3E-6A6E-8780-D21E-B85EC75E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70A9-E249-BF1E-2F18-3015E5B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1C26-4F4D-BE82-D28B-F1C02A6B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EE367-70EA-3108-2CA0-5E6D8C62B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31808-85AE-74D9-D3C4-4BF6B0A29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FCB8-274D-37F6-F875-67D2E15C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D23F8-6738-62DA-15AE-2565EC7A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8D62-7904-6609-F44C-E73E825D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EBA621-D79F-D999-21FA-C5AD10A9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BE9AD-C860-3652-A2E4-AD11925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8BF0-B571-3A32-DCD5-C83D30DE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49A1F-4464-40F6-B63D-85612885972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B3C0-D8C7-A8EB-D279-4352A61A4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5CF44-F089-6769-D63D-8D7C1DF9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D8392-EABE-479F-BABD-092108A3C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F8DE47-A096-FFCC-67DF-5FE24B5D3A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1BB14-2F4B-6BA7-3D95-4F8E9D2E5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903B4-E380-5870-DD2C-6FA6714E8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6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EBAA-2745-3BD6-04BF-61F65B11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22246A-221C-2868-4E99-EE0EEB83D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097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1DE1-604E-BB8E-FEC9-A2E97CDA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CF26E0-B98B-96F1-00A2-525294756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5382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1FA0-C856-260B-AF26-97DE47E42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55161E-1149-7FFC-498B-DAFE98823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4574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80B3-5A29-B9F2-D7D1-50E9F732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CD07DFE-202C-6ACE-7C56-6C9BAE8AD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2602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F3B-8A2A-496C-9495-E2AC6402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DE34AD-6D0A-44F7-F4C7-424CDB550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5851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2485-AA69-D418-E78B-AE72A83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8833414-2506-D883-A6D2-8753E14C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1862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K</dc:creator>
  <cp:lastModifiedBy>Raja K</cp:lastModifiedBy>
  <cp:revision>1</cp:revision>
  <dcterms:created xsi:type="dcterms:W3CDTF">2023-07-06T14:56:36Z</dcterms:created>
  <dcterms:modified xsi:type="dcterms:W3CDTF">2023-07-06T15:02:46Z</dcterms:modified>
</cp:coreProperties>
</file>