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DD61-70BA-4328-9D51-D39712DCD21F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93BD6-ADA3-4E0E-B3C7-22DF3A03F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change the quality of your software, you need to change the process used to create it”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3BD6-ADA3-4E0E-B3C7-22DF3A03F6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1578ED-AF14-4DB7-88A0-1A07FB9E3184}" type="datetimeFigureOut">
              <a:rPr lang="en-US" smtClean="0"/>
              <a:pPr/>
              <a:t>05-Aug-16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DBBFA5-526D-4BFE-8388-13359B755F7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Quality Assurance System(PQAS)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“Quality is more important than quantity. One home run is better than two doubles." – Steve Jobs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and Testing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review will start, after design review.</a:t>
            </a:r>
          </a:p>
          <a:p>
            <a:r>
              <a:rPr lang="en-US" dirty="0" smtClean="0"/>
              <a:t>Test review will happen, after testing.</a:t>
            </a:r>
          </a:p>
          <a:p>
            <a:r>
              <a:rPr lang="en-US" dirty="0" smtClean="0"/>
              <a:t>Need to have SLA at all the 3 review levels.</a:t>
            </a:r>
          </a:p>
          <a:p>
            <a:r>
              <a:rPr lang="en-US" dirty="0" smtClean="0"/>
              <a:t>Only  after  3 reviews, developer can move code into next level.</a:t>
            </a:r>
          </a:p>
          <a:p>
            <a:r>
              <a:rPr lang="en-US" dirty="0" smtClean="0"/>
              <a:t> Developer can do check-in , if there is no review  comment.</a:t>
            </a:r>
          </a:p>
          <a:p>
            <a:r>
              <a:rPr lang="en-US" dirty="0" smtClean="0"/>
              <a:t>Task/feature will move to testing team for testing.</a:t>
            </a:r>
          </a:p>
          <a:p>
            <a:r>
              <a:rPr lang="en-US" dirty="0" smtClean="0"/>
              <a:t>After testing only, it (story) moves to test review.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Reviewer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Reviewer group need to have session periodically.</a:t>
            </a:r>
          </a:p>
          <a:p>
            <a:r>
              <a:rPr lang="en-US" dirty="0" smtClean="0"/>
              <a:t>Reviewer need updated the current industrial  standards and latest technologies updates.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Pros and cons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Quality assured delivery.</a:t>
            </a:r>
          </a:p>
          <a:p>
            <a:r>
              <a:rPr lang="en-US" dirty="0" smtClean="0"/>
              <a:t>Client happy with delivery quality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Cons</a:t>
            </a:r>
          </a:p>
          <a:p>
            <a:r>
              <a:rPr lang="en-US" dirty="0" smtClean="0"/>
              <a:t>More development time.</a:t>
            </a:r>
          </a:p>
          <a:p>
            <a:r>
              <a:rPr lang="en-US" dirty="0" smtClean="0"/>
              <a:t>Delay delivery time.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point may not be clear, My sincere apologies for that, since I have prepared this doc in a short time.</a:t>
            </a:r>
          </a:p>
          <a:p>
            <a:r>
              <a:rPr lang="en-US" dirty="0" smtClean="0"/>
              <a:t>Kindly let me know, if you have any concern.</a:t>
            </a:r>
          </a:p>
          <a:p>
            <a:r>
              <a:rPr lang="en-US" dirty="0" smtClean="0"/>
              <a:t>I hope this new system will help us to improve our product/software quality.</a:t>
            </a:r>
          </a:p>
          <a:p>
            <a:r>
              <a:rPr lang="en-US" dirty="0" smtClean="0"/>
              <a:t>Thanks for this given opportunity.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……LETS ROCK AS FRONTIANS………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OFS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build software and trust.</a:t>
            </a:r>
          </a:p>
          <a:p>
            <a:r>
              <a:rPr lang="en-US" dirty="0" smtClean="0"/>
              <a:t>Deliver project/software on time.</a:t>
            </a:r>
          </a:p>
          <a:p>
            <a:r>
              <a:rPr lang="en-US" dirty="0" smtClean="0"/>
              <a:t>Highly skilled resource.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OFS</a:t>
            </a:r>
            <a:r>
              <a:rPr lang="en-US" dirty="0" smtClean="0"/>
              <a:t>” has good complete package for software development, but we </a:t>
            </a:r>
            <a:r>
              <a:rPr lang="en-US" dirty="0" err="1" smtClean="0"/>
              <a:t>frontians</a:t>
            </a:r>
            <a:r>
              <a:rPr lang="en-US" dirty="0" smtClean="0"/>
              <a:t> missing something and I feel it is “</a:t>
            </a:r>
            <a:r>
              <a:rPr lang="en-US" b="1" dirty="0" smtClean="0"/>
              <a:t>Quality”</a:t>
            </a:r>
            <a:r>
              <a:rPr lang="en-US" dirty="0" smtClean="0"/>
              <a:t> - </a:t>
            </a:r>
            <a:r>
              <a:rPr lang="en-US" b="1" dirty="0" smtClean="0"/>
              <a:t>Design ,Code and Testing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Due to On-Time delivery, we are compromising with the quality.</a:t>
            </a:r>
          </a:p>
          <a:p>
            <a:r>
              <a:rPr lang="en-US" dirty="0" smtClean="0"/>
              <a:t>On-Time delivery is primary, but QUALITY is more valuable.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943600" y="3352800"/>
            <a:ext cx="20574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PQAS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monitoring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3429000"/>
            <a:ext cx="1371600" cy="1447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OFS follow good practices/model to develop the quality product, but I like to add one more layer on top our existing system.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PQAS is a top layer of our existing system. This system will ensure quality of the our project/software.</a:t>
            </a:r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Quality Assurance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IEEE/ISO 9000 Definition of SQA  : Software Quality Assurance is: a systematic, planned set of actions necessary to provide adequate confidence that the software development process or the maintenance process of a software system product conforms to established functional technical requirements as well as with the managerial requirements of keeping the schedule and operation within the budget are confines.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new system will assure our quality at 3 levels:</a:t>
            </a:r>
          </a:p>
          <a:p>
            <a:pPr marL="1709928" lvl="4" indent="-457200">
              <a:buSzPct val="100000"/>
              <a:buFont typeface="+mj-lt"/>
              <a:buAutoNum type="arabicPeriod"/>
            </a:pPr>
            <a:r>
              <a:rPr lang="en-US" sz="2600" dirty="0" smtClean="0"/>
              <a:t>Design </a:t>
            </a:r>
          </a:p>
          <a:p>
            <a:pPr marL="1709928" lvl="4" indent="-457200">
              <a:buSzPct val="100000"/>
              <a:buFont typeface="+mj-lt"/>
              <a:buAutoNum type="arabicPeriod"/>
            </a:pPr>
            <a:r>
              <a:rPr lang="en-US" sz="2600" dirty="0" smtClean="0"/>
              <a:t>Code </a:t>
            </a:r>
          </a:p>
          <a:p>
            <a:pPr marL="1709928" lvl="4" indent="-457200">
              <a:buSzPct val="100000"/>
              <a:buFont typeface="+mj-lt"/>
              <a:buAutoNum type="arabicPeriod"/>
            </a:pPr>
            <a:r>
              <a:rPr lang="en-US" sz="2600" dirty="0" smtClean="0"/>
              <a:t>Testing</a:t>
            </a:r>
          </a:p>
          <a:p>
            <a:pPr marL="1709928" lvl="4" indent="-457200">
              <a:buSzPct val="100000"/>
              <a:buFont typeface="+mj-lt"/>
              <a:buAutoNum type="arabicPeriod"/>
            </a:pPr>
            <a:endParaRPr lang="en-US" sz="2600" dirty="0" smtClean="0"/>
          </a:p>
          <a:p>
            <a:r>
              <a:rPr lang="en-US" dirty="0" smtClean="0"/>
              <a:t>Eligible resource (based on eligibility test) will be review quality at three levels.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PQAS -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Reviewer group is build for design, code and testing based on eligibility test.</a:t>
            </a:r>
          </a:p>
          <a:p>
            <a:r>
              <a:rPr lang="en-US" dirty="0" smtClean="0"/>
              <a:t>These 3 group need to prepare set up rules for review.</a:t>
            </a:r>
          </a:p>
          <a:p>
            <a:r>
              <a:rPr lang="en-US" dirty="0" smtClean="0"/>
              <a:t>Developer need to raise ticket </a:t>
            </a:r>
            <a:r>
              <a:rPr lang="en-US" dirty="0" err="1" smtClean="0"/>
              <a:t>iNia</a:t>
            </a:r>
            <a:r>
              <a:rPr lang="en-US" dirty="0" smtClean="0"/>
              <a:t> for review. Code review ticket will send notification to the PQAS system then available reviewer can pick a task.</a:t>
            </a:r>
          </a:p>
          <a:p>
            <a:r>
              <a:rPr lang="en-US" dirty="0" smtClean="0"/>
              <a:t>Reviewer review code and post review comment on the same ticket.</a:t>
            </a:r>
          </a:p>
          <a:p>
            <a:r>
              <a:rPr lang="en-US" dirty="0" smtClean="0"/>
              <a:t>Developer should fix the review comments posted by the reviewer.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(Code) Review Flow</a:t>
            </a:r>
            <a:endParaRPr lang="en-US" dirty="0"/>
          </a:p>
        </p:txBody>
      </p:sp>
      <p:pic>
        <p:nvPicPr>
          <p:cNvPr id="6" name="Content Placeholder 5" descr="Untitle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296" y="1935163"/>
            <a:ext cx="494940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Review –Phase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reviewer can pick review task from the queue.</a:t>
            </a:r>
          </a:p>
          <a:p>
            <a:r>
              <a:rPr lang="en-US" dirty="0" smtClean="0"/>
              <a:t>Developer need to fix the review comment, if review comment posted and re- assign to the same reviewer.</a:t>
            </a:r>
          </a:p>
          <a:p>
            <a:r>
              <a:rPr lang="en-US" dirty="0" smtClean="0"/>
              <a:t>Same reviewer (based on the test) can able to review both design and code to consume less time for review.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TIEO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TIEO team will manage and execute this NEW system.</a:t>
            </a:r>
          </a:p>
          <a:p>
            <a:r>
              <a:rPr lang="en-US" dirty="0" smtClean="0"/>
              <a:t>TIEO resource must be part of review team.</a:t>
            </a:r>
          </a:p>
          <a:p>
            <a:r>
              <a:rPr lang="en-US" dirty="0" smtClean="0"/>
              <a:t>TIEO members also can review, they also need to pass eligible test.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Review after design</a:t>
            </a:r>
            <a:endParaRPr lang="en-US" dirty="0"/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547" y="1935163"/>
            <a:ext cx="4742905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318</TotalTime>
  <Words>616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Project Quality Assurance System(PQAS)</vt:lpstr>
      <vt:lpstr>OFS Brand</vt:lpstr>
      <vt:lpstr>Existing monitoring system</vt:lpstr>
      <vt:lpstr>Project Quality Assurance System</vt:lpstr>
      <vt:lpstr>PQAS - Work Flow</vt:lpstr>
      <vt:lpstr>Design (Code) Review Flow</vt:lpstr>
      <vt:lpstr>Design Review –Phase 1</vt:lpstr>
      <vt:lpstr>TIEO Rule</vt:lpstr>
      <vt:lpstr>Code Review after design</vt:lpstr>
      <vt:lpstr>Code and Testing review</vt:lpstr>
      <vt:lpstr>Reviewer up to date</vt:lpstr>
      <vt:lpstr>Pros and cons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Quality Assurance System(PQAS)</dc:title>
  <dc:creator>rajarul</dc:creator>
  <cp:lastModifiedBy>rajarul</cp:lastModifiedBy>
  <cp:revision>91</cp:revision>
  <dcterms:created xsi:type="dcterms:W3CDTF">2016-08-04T17:24:38Z</dcterms:created>
  <dcterms:modified xsi:type="dcterms:W3CDTF">2016-08-05T04:33:07Z</dcterms:modified>
</cp:coreProperties>
</file>