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2263F-0080-45E6-8781-4647DC34D5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33A5EC-8CF4-4876-A86F-9DBB89B32523}">
      <dgm:prSet/>
      <dgm:spPr/>
      <dgm:t>
        <a:bodyPr/>
        <a:lstStyle/>
        <a:p>
          <a:pPr rtl="0"/>
          <a:r>
            <a:rPr lang="en-IN" dirty="0" smtClean="0"/>
            <a:t>Understanding the fact that for now machines can’t under stand or interpret human language; we need to create quality data for our system so that our system can train on that.</a:t>
          </a:r>
          <a:endParaRPr lang="en-IN" dirty="0"/>
        </a:p>
      </dgm:t>
    </dgm:pt>
    <dgm:pt modelId="{56CF592E-39AF-4B41-BEF3-856419CEB7CB}" type="parTrans" cxnId="{10A5315F-F222-412B-B1D8-59C5D473B41C}">
      <dgm:prSet/>
      <dgm:spPr/>
      <dgm:t>
        <a:bodyPr/>
        <a:lstStyle/>
        <a:p>
          <a:endParaRPr lang="en-US"/>
        </a:p>
      </dgm:t>
    </dgm:pt>
    <dgm:pt modelId="{FD180369-F799-48A7-8A76-DBD3B8AE9811}" type="sibTrans" cxnId="{10A5315F-F222-412B-B1D8-59C5D473B41C}">
      <dgm:prSet/>
      <dgm:spPr/>
      <dgm:t>
        <a:bodyPr/>
        <a:lstStyle/>
        <a:p>
          <a:endParaRPr lang="en-US"/>
        </a:p>
      </dgm:t>
    </dgm:pt>
    <dgm:pt modelId="{7469B0F9-56C3-42EC-BC93-66786E0E591F}">
      <dgm:prSet/>
      <dgm:spPr/>
      <dgm:t>
        <a:bodyPr/>
        <a:lstStyle/>
        <a:p>
          <a:pPr rtl="0"/>
          <a:r>
            <a:rPr lang="en-IN" dirty="0" smtClean="0"/>
            <a:t>We need to create our own knowledge base of tasks,</a:t>
          </a:r>
          <a:endParaRPr lang="en-IN" dirty="0"/>
        </a:p>
      </dgm:t>
    </dgm:pt>
    <dgm:pt modelId="{4377EFF8-CA49-4144-9BFE-0F1A6C97CBDB}" type="parTrans" cxnId="{122D01D5-CD08-4C12-A2AA-C75536503CC2}">
      <dgm:prSet/>
      <dgm:spPr/>
      <dgm:t>
        <a:bodyPr/>
        <a:lstStyle/>
        <a:p>
          <a:endParaRPr lang="en-US"/>
        </a:p>
      </dgm:t>
    </dgm:pt>
    <dgm:pt modelId="{9508D1F5-159A-418F-A628-CBB383858809}" type="sibTrans" cxnId="{122D01D5-CD08-4C12-A2AA-C75536503CC2}">
      <dgm:prSet/>
      <dgm:spPr/>
      <dgm:t>
        <a:bodyPr/>
        <a:lstStyle/>
        <a:p>
          <a:endParaRPr lang="en-US"/>
        </a:p>
      </dgm:t>
    </dgm:pt>
    <dgm:pt modelId="{9CA0D1D0-2725-4419-AA57-013B79D78AF2}">
      <dgm:prSet/>
      <dgm:spPr/>
      <dgm:t>
        <a:bodyPr/>
        <a:lstStyle/>
        <a:p>
          <a:pPr rtl="0"/>
          <a:r>
            <a:rPr lang="en-IN" dirty="0" smtClean="0"/>
            <a:t>Each task might have its own time of completion, its context , specific context, procedure to accomplish the task, prerequisites of task, consequences of task.</a:t>
          </a:r>
          <a:endParaRPr lang="en-IN" dirty="0"/>
        </a:p>
      </dgm:t>
    </dgm:pt>
    <dgm:pt modelId="{656E25A7-24AF-4100-BA01-CC1A0E3531BC}" type="parTrans" cxnId="{8533220A-19FF-4C1C-BE2F-ECA7E2D45C8B}">
      <dgm:prSet/>
      <dgm:spPr/>
      <dgm:t>
        <a:bodyPr/>
        <a:lstStyle/>
        <a:p>
          <a:endParaRPr lang="en-US"/>
        </a:p>
      </dgm:t>
    </dgm:pt>
    <dgm:pt modelId="{80765ED3-15B0-4972-A39A-5064BD311E03}" type="sibTrans" cxnId="{8533220A-19FF-4C1C-BE2F-ECA7E2D45C8B}">
      <dgm:prSet/>
      <dgm:spPr/>
      <dgm:t>
        <a:bodyPr/>
        <a:lstStyle/>
        <a:p>
          <a:endParaRPr lang="en-US"/>
        </a:p>
      </dgm:t>
    </dgm:pt>
    <dgm:pt modelId="{721A2799-BCCF-48EC-B656-40BDB14E3C79}">
      <dgm:prSet/>
      <dgm:spPr/>
      <dgm:t>
        <a:bodyPr/>
        <a:lstStyle/>
        <a:p>
          <a:pPr rtl="0"/>
          <a:r>
            <a:rPr lang="en-IN" dirty="0" smtClean="0"/>
            <a:t>This way we can group tasks by context and work on them independently; once done we can add that context to our system.</a:t>
          </a:r>
          <a:endParaRPr lang="en-IN" dirty="0"/>
        </a:p>
      </dgm:t>
    </dgm:pt>
    <dgm:pt modelId="{A9BC50EA-2BA2-402D-AF58-38CE548DAB30}" type="parTrans" cxnId="{056B44BC-0864-4915-8728-7F0F7E8A368E}">
      <dgm:prSet/>
      <dgm:spPr/>
      <dgm:t>
        <a:bodyPr/>
        <a:lstStyle/>
        <a:p>
          <a:endParaRPr lang="en-US"/>
        </a:p>
      </dgm:t>
    </dgm:pt>
    <dgm:pt modelId="{63D57EDF-8A70-4165-90F9-450E570F5E5E}" type="sibTrans" cxnId="{056B44BC-0864-4915-8728-7F0F7E8A368E}">
      <dgm:prSet/>
      <dgm:spPr/>
      <dgm:t>
        <a:bodyPr/>
        <a:lstStyle/>
        <a:p>
          <a:endParaRPr lang="en-US"/>
        </a:p>
      </dgm:t>
    </dgm:pt>
    <dgm:pt modelId="{25761FFB-A3E1-406B-A0B4-0ECDB098C5C1}">
      <dgm:prSet/>
      <dgm:spPr/>
      <dgm:t>
        <a:bodyPr/>
        <a:lstStyle/>
        <a:p>
          <a:pPr rtl="0"/>
          <a:r>
            <a:rPr lang="en-IN" dirty="0" smtClean="0"/>
            <a:t>As we’ll be allowing  our user to choose from a definite set of contexts provided by us.</a:t>
          </a:r>
          <a:endParaRPr lang="en-IN" dirty="0"/>
        </a:p>
      </dgm:t>
    </dgm:pt>
    <dgm:pt modelId="{8088182A-4FFB-4B3C-8F6E-673B66DAB74A}" type="parTrans" cxnId="{FEDB8A25-3F4C-491D-82B9-6F6C4F191C19}">
      <dgm:prSet/>
      <dgm:spPr/>
      <dgm:t>
        <a:bodyPr/>
        <a:lstStyle/>
        <a:p>
          <a:endParaRPr lang="en-US"/>
        </a:p>
      </dgm:t>
    </dgm:pt>
    <dgm:pt modelId="{135AF50C-1002-4C51-B68A-30FEF1E72940}" type="sibTrans" cxnId="{FEDB8A25-3F4C-491D-82B9-6F6C4F191C19}">
      <dgm:prSet/>
      <dgm:spPr/>
      <dgm:t>
        <a:bodyPr/>
        <a:lstStyle/>
        <a:p>
          <a:endParaRPr lang="en-US"/>
        </a:p>
      </dgm:t>
    </dgm:pt>
    <dgm:pt modelId="{CBD117A8-964D-4E4A-B637-8D416C671E62}" type="pres">
      <dgm:prSet presAssocID="{D412263F-0080-45E6-8781-4647DC34D5B2}" presName="vert0" presStyleCnt="0">
        <dgm:presLayoutVars>
          <dgm:dir/>
          <dgm:animOne val="branch"/>
          <dgm:animLvl val="lvl"/>
        </dgm:presLayoutVars>
      </dgm:prSet>
      <dgm:spPr/>
    </dgm:pt>
    <dgm:pt modelId="{0644B615-5638-419F-9FDA-52F42B423DC5}" type="pres">
      <dgm:prSet presAssocID="{2833A5EC-8CF4-4876-A86F-9DBB89B32523}" presName="thickLine" presStyleLbl="alignNode1" presStyleIdx="0" presStyleCnt="5"/>
      <dgm:spPr/>
    </dgm:pt>
    <dgm:pt modelId="{7DB9C66B-2DCE-439E-920B-44FC979B74B8}" type="pres">
      <dgm:prSet presAssocID="{2833A5EC-8CF4-4876-A86F-9DBB89B32523}" presName="horz1" presStyleCnt="0"/>
      <dgm:spPr/>
    </dgm:pt>
    <dgm:pt modelId="{DDD815D9-79AC-4F17-A8CF-76382B24D826}" type="pres">
      <dgm:prSet presAssocID="{2833A5EC-8CF4-4876-A86F-9DBB89B32523}" presName="tx1" presStyleLbl="revTx" presStyleIdx="0" presStyleCnt="5"/>
      <dgm:spPr/>
    </dgm:pt>
    <dgm:pt modelId="{BB158EA9-06FE-465D-8381-084873548B1F}" type="pres">
      <dgm:prSet presAssocID="{2833A5EC-8CF4-4876-A86F-9DBB89B32523}" presName="vert1" presStyleCnt="0"/>
      <dgm:spPr/>
    </dgm:pt>
    <dgm:pt modelId="{8C84D3BA-5739-4F6B-A2C4-85829B9936C6}" type="pres">
      <dgm:prSet presAssocID="{7469B0F9-56C3-42EC-BC93-66786E0E591F}" presName="thickLine" presStyleLbl="alignNode1" presStyleIdx="1" presStyleCnt="5"/>
      <dgm:spPr/>
    </dgm:pt>
    <dgm:pt modelId="{D1018B09-BB92-4555-B424-9DD3D2DB6757}" type="pres">
      <dgm:prSet presAssocID="{7469B0F9-56C3-42EC-BC93-66786E0E591F}" presName="horz1" presStyleCnt="0"/>
      <dgm:spPr/>
    </dgm:pt>
    <dgm:pt modelId="{49C5513D-1F22-45EB-83BE-F1272B1EB4A2}" type="pres">
      <dgm:prSet presAssocID="{7469B0F9-56C3-42EC-BC93-66786E0E591F}" presName="tx1" presStyleLbl="revTx" presStyleIdx="1" presStyleCnt="5"/>
      <dgm:spPr/>
    </dgm:pt>
    <dgm:pt modelId="{1AEE2B45-D2B5-4C9B-BFC0-DFB743A62950}" type="pres">
      <dgm:prSet presAssocID="{7469B0F9-56C3-42EC-BC93-66786E0E591F}" presName="vert1" presStyleCnt="0"/>
      <dgm:spPr/>
    </dgm:pt>
    <dgm:pt modelId="{8CF06A88-7A04-43C4-838F-72E7B5CFF0FA}" type="pres">
      <dgm:prSet presAssocID="{9CA0D1D0-2725-4419-AA57-013B79D78AF2}" presName="thickLine" presStyleLbl="alignNode1" presStyleIdx="2" presStyleCnt="5"/>
      <dgm:spPr/>
    </dgm:pt>
    <dgm:pt modelId="{D4101496-98FA-4C05-A9FF-D3AAC3B5CD7E}" type="pres">
      <dgm:prSet presAssocID="{9CA0D1D0-2725-4419-AA57-013B79D78AF2}" presName="horz1" presStyleCnt="0"/>
      <dgm:spPr/>
    </dgm:pt>
    <dgm:pt modelId="{8D93480C-5C93-484B-9B47-A58E8EF11364}" type="pres">
      <dgm:prSet presAssocID="{9CA0D1D0-2725-4419-AA57-013B79D78AF2}" presName="tx1" presStyleLbl="revTx" presStyleIdx="2" presStyleCnt="5"/>
      <dgm:spPr/>
      <dgm:t>
        <a:bodyPr/>
        <a:lstStyle/>
        <a:p>
          <a:endParaRPr lang="en-US"/>
        </a:p>
      </dgm:t>
    </dgm:pt>
    <dgm:pt modelId="{11AB906B-8C7A-4328-A415-14A5327366C9}" type="pres">
      <dgm:prSet presAssocID="{9CA0D1D0-2725-4419-AA57-013B79D78AF2}" presName="vert1" presStyleCnt="0"/>
      <dgm:spPr/>
    </dgm:pt>
    <dgm:pt modelId="{D23480B2-BFD7-4D1D-B5DD-5C2812BFA4E0}" type="pres">
      <dgm:prSet presAssocID="{721A2799-BCCF-48EC-B656-40BDB14E3C79}" presName="thickLine" presStyleLbl="alignNode1" presStyleIdx="3" presStyleCnt="5"/>
      <dgm:spPr/>
    </dgm:pt>
    <dgm:pt modelId="{83051479-050D-41DA-AEB2-1A69D375E61F}" type="pres">
      <dgm:prSet presAssocID="{721A2799-BCCF-48EC-B656-40BDB14E3C79}" presName="horz1" presStyleCnt="0"/>
      <dgm:spPr/>
    </dgm:pt>
    <dgm:pt modelId="{C1DE3077-A921-4A3A-94B9-724718828ED2}" type="pres">
      <dgm:prSet presAssocID="{721A2799-BCCF-48EC-B656-40BDB14E3C79}" presName="tx1" presStyleLbl="revTx" presStyleIdx="3" presStyleCnt="5"/>
      <dgm:spPr/>
    </dgm:pt>
    <dgm:pt modelId="{B14C9BEF-CB79-44E9-8216-C4892FEDF646}" type="pres">
      <dgm:prSet presAssocID="{721A2799-BCCF-48EC-B656-40BDB14E3C79}" presName="vert1" presStyleCnt="0"/>
      <dgm:spPr/>
    </dgm:pt>
    <dgm:pt modelId="{88E7B61D-49F0-444B-A5B6-B45E913C8856}" type="pres">
      <dgm:prSet presAssocID="{25761FFB-A3E1-406B-A0B4-0ECDB098C5C1}" presName="thickLine" presStyleLbl="alignNode1" presStyleIdx="4" presStyleCnt="5"/>
      <dgm:spPr/>
    </dgm:pt>
    <dgm:pt modelId="{4FCD2E8A-3191-40DC-879E-D1BF051E67F8}" type="pres">
      <dgm:prSet presAssocID="{25761FFB-A3E1-406B-A0B4-0ECDB098C5C1}" presName="horz1" presStyleCnt="0"/>
      <dgm:spPr/>
    </dgm:pt>
    <dgm:pt modelId="{78507154-8653-40D8-8C76-92786F8BD052}" type="pres">
      <dgm:prSet presAssocID="{25761FFB-A3E1-406B-A0B4-0ECDB098C5C1}" presName="tx1" presStyleLbl="revTx" presStyleIdx="4" presStyleCnt="5"/>
      <dgm:spPr/>
    </dgm:pt>
    <dgm:pt modelId="{78ECB075-06BD-43FC-8039-CD0CA1A5163F}" type="pres">
      <dgm:prSet presAssocID="{25761FFB-A3E1-406B-A0B4-0ECDB098C5C1}" presName="vert1" presStyleCnt="0"/>
      <dgm:spPr/>
    </dgm:pt>
  </dgm:ptLst>
  <dgm:cxnLst>
    <dgm:cxn modelId="{122D01D5-CD08-4C12-A2AA-C75536503CC2}" srcId="{D412263F-0080-45E6-8781-4647DC34D5B2}" destId="{7469B0F9-56C3-42EC-BC93-66786E0E591F}" srcOrd="1" destOrd="0" parTransId="{4377EFF8-CA49-4144-9BFE-0F1A6C97CBDB}" sibTransId="{9508D1F5-159A-418F-A628-CBB383858809}"/>
    <dgm:cxn modelId="{3CC1071F-55F8-42DB-96EB-4EAF9936F4C1}" type="presOf" srcId="{9CA0D1D0-2725-4419-AA57-013B79D78AF2}" destId="{8D93480C-5C93-484B-9B47-A58E8EF11364}" srcOrd="0" destOrd="0" presId="urn:microsoft.com/office/officeart/2008/layout/LinedList"/>
    <dgm:cxn modelId="{FEA0E3CF-3B27-486B-AC40-F8BEBAD6E888}" type="presOf" srcId="{D412263F-0080-45E6-8781-4647DC34D5B2}" destId="{CBD117A8-964D-4E4A-B637-8D416C671E62}" srcOrd="0" destOrd="0" presId="urn:microsoft.com/office/officeart/2008/layout/LinedList"/>
    <dgm:cxn modelId="{503EE877-F011-4AA9-B96B-F226BF7CAB02}" type="presOf" srcId="{2833A5EC-8CF4-4876-A86F-9DBB89B32523}" destId="{DDD815D9-79AC-4F17-A8CF-76382B24D826}" srcOrd="0" destOrd="0" presId="urn:microsoft.com/office/officeart/2008/layout/LinedList"/>
    <dgm:cxn modelId="{FEDB8A25-3F4C-491D-82B9-6F6C4F191C19}" srcId="{D412263F-0080-45E6-8781-4647DC34D5B2}" destId="{25761FFB-A3E1-406B-A0B4-0ECDB098C5C1}" srcOrd="4" destOrd="0" parTransId="{8088182A-4FFB-4B3C-8F6E-673B66DAB74A}" sibTransId="{135AF50C-1002-4C51-B68A-30FEF1E72940}"/>
    <dgm:cxn modelId="{DD4890BD-36A7-4673-9311-E96E08073FBB}" type="presOf" srcId="{25761FFB-A3E1-406B-A0B4-0ECDB098C5C1}" destId="{78507154-8653-40D8-8C76-92786F8BD052}" srcOrd="0" destOrd="0" presId="urn:microsoft.com/office/officeart/2008/layout/LinedList"/>
    <dgm:cxn modelId="{BA9C5034-CEA2-4CF9-AE2E-6C3FCD7906AD}" type="presOf" srcId="{721A2799-BCCF-48EC-B656-40BDB14E3C79}" destId="{C1DE3077-A921-4A3A-94B9-724718828ED2}" srcOrd="0" destOrd="0" presId="urn:microsoft.com/office/officeart/2008/layout/LinedList"/>
    <dgm:cxn modelId="{10A5315F-F222-412B-B1D8-59C5D473B41C}" srcId="{D412263F-0080-45E6-8781-4647DC34D5B2}" destId="{2833A5EC-8CF4-4876-A86F-9DBB89B32523}" srcOrd="0" destOrd="0" parTransId="{56CF592E-39AF-4B41-BEF3-856419CEB7CB}" sibTransId="{FD180369-F799-48A7-8A76-DBD3B8AE9811}"/>
    <dgm:cxn modelId="{E69D3EFD-19DA-4F33-A7AA-947FB9EDB64D}" type="presOf" srcId="{7469B0F9-56C3-42EC-BC93-66786E0E591F}" destId="{49C5513D-1F22-45EB-83BE-F1272B1EB4A2}" srcOrd="0" destOrd="0" presId="urn:microsoft.com/office/officeart/2008/layout/LinedList"/>
    <dgm:cxn modelId="{056B44BC-0864-4915-8728-7F0F7E8A368E}" srcId="{D412263F-0080-45E6-8781-4647DC34D5B2}" destId="{721A2799-BCCF-48EC-B656-40BDB14E3C79}" srcOrd="3" destOrd="0" parTransId="{A9BC50EA-2BA2-402D-AF58-38CE548DAB30}" sibTransId="{63D57EDF-8A70-4165-90F9-450E570F5E5E}"/>
    <dgm:cxn modelId="{8533220A-19FF-4C1C-BE2F-ECA7E2D45C8B}" srcId="{D412263F-0080-45E6-8781-4647DC34D5B2}" destId="{9CA0D1D0-2725-4419-AA57-013B79D78AF2}" srcOrd="2" destOrd="0" parTransId="{656E25A7-24AF-4100-BA01-CC1A0E3531BC}" sibTransId="{80765ED3-15B0-4972-A39A-5064BD311E03}"/>
    <dgm:cxn modelId="{9C8F3DD0-202F-4F22-AB4F-2B5FD7B7BB8C}" type="presParOf" srcId="{CBD117A8-964D-4E4A-B637-8D416C671E62}" destId="{0644B615-5638-419F-9FDA-52F42B423DC5}" srcOrd="0" destOrd="0" presId="urn:microsoft.com/office/officeart/2008/layout/LinedList"/>
    <dgm:cxn modelId="{18CDEE78-3073-41F2-80A8-4867AEFD3CBD}" type="presParOf" srcId="{CBD117A8-964D-4E4A-B637-8D416C671E62}" destId="{7DB9C66B-2DCE-439E-920B-44FC979B74B8}" srcOrd="1" destOrd="0" presId="urn:microsoft.com/office/officeart/2008/layout/LinedList"/>
    <dgm:cxn modelId="{145CFE3E-46E6-415B-BAEB-70C3C4D758BB}" type="presParOf" srcId="{7DB9C66B-2DCE-439E-920B-44FC979B74B8}" destId="{DDD815D9-79AC-4F17-A8CF-76382B24D826}" srcOrd="0" destOrd="0" presId="urn:microsoft.com/office/officeart/2008/layout/LinedList"/>
    <dgm:cxn modelId="{E6396536-7F73-4C1F-A9CB-2C42F16B0359}" type="presParOf" srcId="{7DB9C66B-2DCE-439E-920B-44FC979B74B8}" destId="{BB158EA9-06FE-465D-8381-084873548B1F}" srcOrd="1" destOrd="0" presId="urn:microsoft.com/office/officeart/2008/layout/LinedList"/>
    <dgm:cxn modelId="{1B727809-980F-463C-938D-32CADB508A3F}" type="presParOf" srcId="{CBD117A8-964D-4E4A-B637-8D416C671E62}" destId="{8C84D3BA-5739-4F6B-A2C4-85829B9936C6}" srcOrd="2" destOrd="0" presId="urn:microsoft.com/office/officeart/2008/layout/LinedList"/>
    <dgm:cxn modelId="{A0006403-38BF-4A4A-A6B6-1E852EB9D606}" type="presParOf" srcId="{CBD117A8-964D-4E4A-B637-8D416C671E62}" destId="{D1018B09-BB92-4555-B424-9DD3D2DB6757}" srcOrd="3" destOrd="0" presId="urn:microsoft.com/office/officeart/2008/layout/LinedList"/>
    <dgm:cxn modelId="{0C28EB8F-CBBC-4C7E-8419-6DFA448E0BAD}" type="presParOf" srcId="{D1018B09-BB92-4555-B424-9DD3D2DB6757}" destId="{49C5513D-1F22-45EB-83BE-F1272B1EB4A2}" srcOrd="0" destOrd="0" presId="urn:microsoft.com/office/officeart/2008/layout/LinedList"/>
    <dgm:cxn modelId="{B950427E-574C-4F31-A284-8AFDCB16EFDD}" type="presParOf" srcId="{D1018B09-BB92-4555-B424-9DD3D2DB6757}" destId="{1AEE2B45-D2B5-4C9B-BFC0-DFB743A62950}" srcOrd="1" destOrd="0" presId="urn:microsoft.com/office/officeart/2008/layout/LinedList"/>
    <dgm:cxn modelId="{E21C8873-0F2F-40D7-A04F-DF3960A7334D}" type="presParOf" srcId="{CBD117A8-964D-4E4A-B637-8D416C671E62}" destId="{8CF06A88-7A04-43C4-838F-72E7B5CFF0FA}" srcOrd="4" destOrd="0" presId="urn:microsoft.com/office/officeart/2008/layout/LinedList"/>
    <dgm:cxn modelId="{A33C5E45-4363-47EA-9129-906D5C6DA37C}" type="presParOf" srcId="{CBD117A8-964D-4E4A-B637-8D416C671E62}" destId="{D4101496-98FA-4C05-A9FF-D3AAC3B5CD7E}" srcOrd="5" destOrd="0" presId="urn:microsoft.com/office/officeart/2008/layout/LinedList"/>
    <dgm:cxn modelId="{158E8868-7499-4F04-AE4A-C77BC00E722C}" type="presParOf" srcId="{D4101496-98FA-4C05-A9FF-D3AAC3B5CD7E}" destId="{8D93480C-5C93-484B-9B47-A58E8EF11364}" srcOrd="0" destOrd="0" presId="urn:microsoft.com/office/officeart/2008/layout/LinedList"/>
    <dgm:cxn modelId="{2351976D-6B7F-4550-9577-56E0C2D50954}" type="presParOf" srcId="{D4101496-98FA-4C05-A9FF-D3AAC3B5CD7E}" destId="{11AB906B-8C7A-4328-A415-14A5327366C9}" srcOrd="1" destOrd="0" presId="urn:microsoft.com/office/officeart/2008/layout/LinedList"/>
    <dgm:cxn modelId="{A8EEB4FD-E139-4047-80E0-E0ADCDFA74D6}" type="presParOf" srcId="{CBD117A8-964D-4E4A-B637-8D416C671E62}" destId="{D23480B2-BFD7-4D1D-B5DD-5C2812BFA4E0}" srcOrd="6" destOrd="0" presId="urn:microsoft.com/office/officeart/2008/layout/LinedList"/>
    <dgm:cxn modelId="{A8DF7EC0-0E90-4D28-B8D3-C33728872F83}" type="presParOf" srcId="{CBD117A8-964D-4E4A-B637-8D416C671E62}" destId="{83051479-050D-41DA-AEB2-1A69D375E61F}" srcOrd="7" destOrd="0" presId="urn:microsoft.com/office/officeart/2008/layout/LinedList"/>
    <dgm:cxn modelId="{27D4E564-E3B5-42F1-B85B-7A5A32642548}" type="presParOf" srcId="{83051479-050D-41DA-AEB2-1A69D375E61F}" destId="{C1DE3077-A921-4A3A-94B9-724718828ED2}" srcOrd="0" destOrd="0" presId="urn:microsoft.com/office/officeart/2008/layout/LinedList"/>
    <dgm:cxn modelId="{5C5FA9A3-3361-42F8-A348-3C73F44A7207}" type="presParOf" srcId="{83051479-050D-41DA-AEB2-1A69D375E61F}" destId="{B14C9BEF-CB79-44E9-8216-C4892FEDF646}" srcOrd="1" destOrd="0" presId="urn:microsoft.com/office/officeart/2008/layout/LinedList"/>
    <dgm:cxn modelId="{0E1A371A-A47F-4C45-B663-79EAB1067EDF}" type="presParOf" srcId="{CBD117A8-964D-4E4A-B637-8D416C671E62}" destId="{88E7B61D-49F0-444B-A5B6-B45E913C8856}" srcOrd="8" destOrd="0" presId="urn:microsoft.com/office/officeart/2008/layout/LinedList"/>
    <dgm:cxn modelId="{27F45A57-3ED0-45E3-970C-F73C2D6C8826}" type="presParOf" srcId="{CBD117A8-964D-4E4A-B637-8D416C671E62}" destId="{4FCD2E8A-3191-40DC-879E-D1BF051E67F8}" srcOrd="9" destOrd="0" presId="urn:microsoft.com/office/officeart/2008/layout/LinedList"/>
    <dgm:cxn modelId="{D61B0C97-6624-4FAB-A561-B9B7C8B550DB}" type="presParOf" srcId="{4FCD2E8A-3191-40DC-879E-D1BF051E67F8}" destId="{78507154-8653-40D8-8C76-92786F8BD052}" srcOrd="0" destOrd="0" presId="urn:microsoft.com/office/officeart/2008/layout/LinedList"/>
    <dgm:cxn modelId="{0B3C2B63-DE0C-437E-AE8F-04B44070107A}" type="presParOf" srcId="{4FCD2E8A-3191-40DC-879E-D1BF051E67F8}" destId="{78ECB075-06BD-43FC-8039-CD0CA1A516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66B98B-4C1F-413C-9FDA-F1A70A83E4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68A6C-C3AB-42E6-B243-6F7BCBA40936}">
      <dgm:prSet phldrT="[Text]"/>
      <dgm:spPr/>
      <dgm:t>
        <a:bodyPr/>
        <a:lstStyle/>
        <a:p>
          <a:r>
            <a:rPr lang="en-US" dirty="0" smtClean="0"/>
            <a:t>Lets pick up students and make a wonderful dataset for students.</a:t>
          </a:r>
          <a:endParaRPr lang="en-US" dirty="0"/>
        </a:p>
      </dgm:t>
    </dgm:pt>
    <dgm:pt modelId="{2787A6DC-3ABE-4EEC-804D-6E538580AF47}" type="parTrans" cxnId="{DB33A2F6-5B43-461F-B982-555D16986D6A}">
      <dgm:prSet/>
      <dgm:spPr/>
      <dgm:t>
        <a:bodyPr/>
        <a:lstStyle/>
        <a:p>
          <a:endParaRPr lang="en-US"/>
        </a:p>
      </dgm:t>
    </dgm:pt>
    <dgm:pt modelId="{F203434A-AA22-465E-89FF-DD17499DEFB0}" type="sibTrans" cxnId="{DB33A2F6-5B43-461F-B982-555D16986D6A}">
      <dgm:prSet/>
      <dgm:spPr/>
      <dgm:t>
        <a:bodyPr/>
        <a:lstStyle/>
        <a:p>
          <a:endParaRPr lang="en-US"/>
        </a:p>
      </dgm:t>
    </dgm:pt>
    <dgm:pt modelId="{A55D0D55-74C5-4415-9C10-995448D4902C}">
      <dgm:prSet phldrT="[Text]"/>
      <dgm:spPr/>
      <dgm:t>
        <a:bodyPr/>
        <a:lstStyle/>
        <a:p>
          <a:endParaRPr lang="en-US" dirty="0"/>
        </a:p>
      </dgm:t>
    </dgm:pt>
    <dgm:pt modelId="{D325B81A-B885-4D30-82DF-1FCEFD44203D}" type="parTrans" cxnId="{D2AC9E71-F401-4D2D-AA1D-F562288AD8B0}">
      <dgm:prSet/>
      <dgm:spPr/>
      <dgm:t>
        <a:bodyPr/>
        <a:lstStyle/>
        <a:p>
          <a:endParaRPr lang="en-US"/>
        </a:p>
      </dgm:t>
    </dgm:pt>
    <dgm:pt modelId="{455197C9-0429-46B3-AEDD-5982941A0B0E}" type="sibTrans" cxnId="{D2AC9E71-F401-4D2D-AA1D-F562288AD8B0}">
      <dgm:prSet/>
      <dgm:spPr/>
      <dgm:t>
        <a:bodyPr/>
        <a:lstStyle/>
        <a:p>
          <a:endParaRPr lang="en-US"/>
        </a:p>
      </dgm:t>
    </dgm:pt>
    <dgm:pt modelId="{C30787DD-3D78-478A-9CDB-C015D12A9FA0}">
      <dgm:prSet phldrT="[Text]"/>
      <dgm:spPr/>
      <dgm:t>
        <a:bodyPr/>
        <a:lstStyle/>
        <a:p>
          <a:endParaRPr lang="en-US" dirty="0"/>
        </a:p>
      </dgm:t>
    </dgm:pt>
    <dgm:pt modelId="{A57500A1-5350-4F50-AFDA-BB4949801B79}" type="parTrans" cxnId="{5AE996B4-6F99-4A29-B2A5-067536471743}">
      <dgm:prSet/>
      <dgm:spPr/>
      <dgm:t>
        <a:bodyPr/>
        <a:lstStyle/>
        <a:p>
          <a:endParaRPr lang="en-US"/>
        </a:p>
      </dgm:t>
    </dgm:pt>
    <dgm:pt modelId="{62C8DA3C-AD1D-428C-B25B-3030A106B8F9}" type="sibTrans" cxnId="{5AE996B4-6F99-4A29-B2A5-067536471743}">
      <dgm:prSet/>
      <dgm:spPr/>
      <dgm:t>
        <a:bodyPr/>
        <a:lstStyle/>
        <a:p>
          <a:endParaRPr lang="en-US"/>
        </a:p>
      </dgm:t>
    </dgm:pt>
    <dgm:pt modelId="{C17A0B12-D20D-4B4E-9409-62ED1A9C213A}">
      <dgm:prSet phldrT="[Text]"/>
      <dgm:spPr/>
      <dgm:t>
        <a:bodyPr/>
        <a:lstStyle/>
        <a:p>
          <a:endParaRPr lang="en-US" dirty="0"/>
        </a:p>
      </dgm:t>
    </dgm:pt>
    <dgm:pt modelId="{A6B5427E-33E6-414E-B326-E4A46D5D40FB}" type="parTrans" cxnId="{A2B69A0A-4BF5-4E65-814D-7793CBE1841D}">
      <dgm:prSet/>
      <dgm:spPr/>
      <dgm:t>
        <a:bodyPr/>
        <a:lstStyle/>
        <a:p>
          <a:endParaRPr lang="en-US"/>
        </a:p>
      </dgm:t>
    </dgm:pt>
    <dgm:pt modelId="{57EF343C-85B4-4685-B389-36F4DAE3F094}" type="sibTrans" cxnId="{A2B69A0A-4BF5-4E65-814D-7793CBE1841D}">
      <dgm:prSet/>
      <dgm:spPr/>
      <dgm:t>
        <a:bodyPr/>
        <a:lstStyle/>
        <a:p>
          <a:endParaRPr lang="en-US"/>
        </a:p>
      </dgm:t>
    </dgm:pt>
    <dgm:pt modelId="{322AE75D-6B81-43E1-B5B4-5C74A0FCE8E5}" type="pres">
      <dgm:prSet presAssocID="{1A66B98B-4C1F-413C-9FDA-F1A70A83E4C3}" presName="vert0" presStyleCnt="0">
        <dgm:presLayoutVars>
          <dgm:dir/>
          <dgm:animOne val="branch"/>
          <dgm:animLvl val="lvl"/>
        </dgm:presLayoutVars>
      </dgm:prSet>
      <dgm:spPr/>
    </dgm:pt>
    <dgm:pt modelId="{9D302782-6980-4382-BB03-659E7C858748}" type="pres">
      <dgm:prSet presAssocID="{AD868A6C-C3AB-42E6-B243-6F7BCBA40936}" presName="thickLine" presStyleLbl="alignNode1" presStyleIdx="0" presStyleCnt="4"/>
      <dgm:spPr/>
    </dgm:pt>
    <dgm:pt modelId="{47D137F7-5EC9-4086-BDBC-F2588318E262}" type="pres">
      <dgm:prSet presAssocID="{AD868A6C-C3AB-42E6-B243-6F7BCBA40936}" presName="horz1" presStyleCnt="0"/>
      <dgm:spPr/>
    </dgm:pt>
    <dgm:pt modelId="{C9AF5A3F-E72C-4567-837F-2A348F517BC1}" type="pres">
      <dgm:prSet presAssocID="{AD868A6C-C3AB-42E6-B243-6F7BCBA40936}" presName="tx1" presStyleLbl="revTx" presStyleIdx="0" presStyleCnt="4"/>
      <dgm:spPr/>
      <dgm:t>
        <a:bodyPr/>
        <a:lstStyle/>
        <a:p>
          <a:endParaRPr lang="en-US"/>
        </a:p>
      </dgm:t>
    </dgm:pt>
    <dgm:pt modelId="{C0BA5B39-9EB8-48C4-B3DA-4717D11C9C36}" type="pres">
      <dgm:prSet presAssocID="{AD868A6C-C3AB-42E6-B243-6F7BCBA40936}" presName="vert1" presStyleCnt="0"/>
      <dgm:spPr/>
    </dgm:pt>
    <dgm:pt modelId="{8B2DE41F-ACAF-42EE-93F1-F45B11F6433F}" type="pres">
      <dgm:prSet presAssocID="{A55D0D55-74C5-4415-9C10-995448D4902C}" presName="thickLine" presStyleLbl="alignNode1" presStyleIdx="1" presStyleCnt="4"/>
      <dgm:spPr/>
    </dgm:pt>
    <dgm:pt modelId="{DB398F82-E9D3-4F5D-8B00-2EFD8050F548}" type="pres">
      <dgm:prSet presAssocID="{A55D0D55-74C5-4415-9C10-995448D4902C}" presName="horz1" presStyleCnt="0"/>
      <dgm:spPr/>
    </dgm:pt>
    <dgm:pt modelId="{D92B8E28-AEF2-4647-B7D0-D162A9A4389A}" type="pres">
      <dgm:prSet presAssocID="{A55D0D55-74C5-4415-9C10-995448D4902C}" presName="tx1" presStyleLbl="revTx" presStyleIdx="1" presStyleCnt="4"/>
      <dgm:spPr/>
    </dgm:pt>
    <dgm:pt modelId="{95D11819-B851-48D2-A0C3-484A569BE6C0}" type="pres">
      <dgm:prSet presAssocID="{A55D0D55-74C5-4415-9C10-995448D4902C}" presName="vert1" presStyleCnt="0"/>
      <dgm:spPr/>
    </dgm:pt>
    <dgm:pt modelId="{D3DFDC2D-0DD8-4ECB-A220-59A8AB504109}" type="pres">
      <dgm:prSet presAssocID="{C30787DD-3D78-478A-9CDB-C015D12A9FA0}" presName="thickLine" presStyleLbl="alignNode1" presStyleIdx="2" presStyleCnt="4"/>
      <dgm:spPr/>
    </dgm:pt>
    <dgm:pt modelId="{742AF5DB-F9D1-4B5C-85CC-13EF7789582E}" type="pres">
      <dgm:prSet presAssocID="{C30787DD-3D78-478A-9CDB-C015D12A9FA0}" presName="horz1" presStyleCnt="0"/>
      <dgm:spPr/>
    </dgm:pt>
    <dgm:pt modelId="{AF5BA7C9-8145-4828-8607-005A4E2C45F8}" type="pres">
      <dgm:prSet presAssocID="{C30787DD-3D78-478A-9CDB-C015D12A9FA0}" presName="tx1" presStyleLbl="revTx" presStyleIdx="2" presStyleCnt="4"/>
      <dgm:spPr/>
    </dgm:pt>
    <dgm:pt modelId="{1E16FB36-43AF-4601-AAD2-AA5AE6E2D1A1}" type="pres">
      <dgm:prSet presAssocID="{C30787DD-3D78-478A-9CDB-C015D12A9FA0}" presName="vert1" presStyleCnt="0"/>
      <dgm:spPr/>
    </dgm:pt>
    <dgm:pt modelId="{67B245A9-4E08-41BB-A348-0CA5472ED81B}" type="pres">
      <dgm:prSet presAssocID="{C17A0B12-D20D-4B4E-9409-62ED1A9C213A}" presName="thickLine" presStyleLbl="alignNode1" presStyleIdx="3" presStyleCnt="4"/>
      <dgm:spPr/>
    </dgm:pt>
    <dgm:pt modelId="{8410A912-1426-4EDC-B5CB-56B7698E5E05}" type="pres">
      <dgm:prSet presAssocID="{C17A0B12-D20D-4B4E-9409-62ED1A9C213A}" presName="horz1" presStyleCnt="0"/>
      <dgm:spPr/>
    </dgm:pt>
    <dgm:pt modelId="{7E0B9BDF-760B-4091-AEFF-44450357BE3C}" type="pres">
      <dgm:prSet presAssocID="{C17A0B12-D20D-4B4E-9409-62ED1A9C213A}" presName="tx1" presStyleLbl="revTx" presStyleIdx="3" presStyleCnt="4"/>
      <dgm:spPr/>
    </dgm:pt>
    <dgm:pt modelId="{47F7206D-D939-409E-B958-CDCF45A05870}" type="pres">
      <dgm:prSet presAssocID="{C17A0B12-D20D-4B4E-9409-62ED1A9C213A}" presName="vert1" presStyleCnt="0"/>
      <dgm:spPr/>
    </dgm:pt>
  </dgm:ptLst>
  <dgm:cxnLst>
    <dgm:cxn modelId="{38784BA1-F390-4DAB-AAF5-26D4A9D7C6CB}" type="presOf" srcId="{C17A0B12-D20D-4B4E-9409-62ED1A9C213A}" destId="{7E0B9BDF-760B-4091-AEFF-44450357BE3C}" srcOrd="0" destOrd="0" presId="urn:microsoft.com/office/officeart/2008/layout/LinedList"/>
    <dgm:cxn modelId="{96D57F5B-A660-49CF-B16E-366B6DECD905}" type="presOf" srcId="{1A66B98B-4C1F-413C-9FDA-F1A70A83E4C3}" destId="{322AE75D-6B81-43E1-B5B4-5C74A0FCE8E5}" srcOrd="0" destOrd="0" presId="urn:microsoft.com/office/officeart/2008/layout/LinedList"/>
    <dgm:cxn modelId="{5AE996B4-6F99-4A29-B2A5-067536471743}" srcId="{1A66B98B-4C1F-413C-9FDA-F1A70A83E4C3}" destId="{C30787DD-3D78-478A-9CDB-C015D12A9FA0}" srcOrd="2" destOrd="0" parTransId="{A57500A1-5350-4F50-AFDA-BB4949801B79}" sibTransId="{62C8DA3C-AD1D-428C-B25B-3030A106B8F9}"/>
    <dgm:cxn modelId="{DB33A2F6-5B43-461F-B982-555D16986D6A}" srcId="{1A66B98B-4C1F-413C-9FDA-F1A70A83E4C3}" destId="{AD868A6C-C3AB-42E6-B243-6F7BCBA40936}" srcOrd="0" destOrd="0" parTransId="{2787A6DC-3ABE-4EEC-804D-6E538580AF47}" sibTransId="{F203434A-AA22-465E-89FF-DD17499DEFB0}"/>
    <dgm:cxn modelId="{D2AC9E71-F401-4D2D-AA1D-F562288AD8B0}" srcId="{1A66B98B-4C1F-413C-9FDA-F1A70A83E4C3}" destId="{A55D0D55-74C5-4415-9C10-995448D4902C}" srcOrd="1" destOrd="0" parTransId="{D325B81A-B885-4D30-82DF-1FCEFD44203D}" sibTransId="{455197C9-0429-46B3-AEDD-5982941A0B0E}"/>
    <dgm:cxn modelId="{C1CA79B1-EDE1-4B82-A051-2A01C9DC1FE3}" type="presOf" srcId="{AD868A6C-C3AB-42E6-B243-6F7BCBA40936}" destId="{C9AF5A3F-E72C-4567-837F-2A348F517BC1}" srcOrd="0" destOrd="0" presId="urn:microsoft.com/office/officeart/2008/layout/LinedList"/>
    <dgm:cxn modelId="{2B01F8FB-1F74-4C11-BB37-72BD8CF166AF}" type="presOf" srcId="{C30787DD-3D78-478A-9CDB-C015D12A9FA0}" destId="{AF5BA7C9-8145-4828-8607-005A4E2C45F8}" srcOrd="0" destOrd="0" presId="urn:microsoft.com/office/officeart/2008/layout/LinedList"/>
    <dgm:cxn modelId="{D5A730D6-38D6-4392-9C8C-D008D561E9D6}" type="presOf" srcId="{A55D0D55-74C5-4415-9C10-995448D4902C}" destId="{D92B8E28-AEF2-4647-B7D0-D162A9A4389A}" srcOrd="0" destOrd="0" presId="urn:microsoft.com/office/officeart/2008/layout/LinedList"/>
    <dgm:cxn modelId="{A2B69A0A-4BF5-4E65-814D-7793CBE1841D}" srcId="{1A66B98B-4C1F-413C-9FDA-F1A70A83E4C3}" destId="{C17A0B12-D20D-4B4E-9409-62ED1A9C213A}" srcOrd="3" destOrd="0" parTransId="{A6B5427E-33E6-414E-B326-E4A46D5D40FB}" sibTransId="{57EF343C-85B4-4685-B389-36F4DAE3F094}"/>
    <dgm:cxn modelId="{5BF08E34-1955-4BEE-9781-9DC0D7FEEDD7}" type="presParOf" srcId="{322AE75D-6B81-43E1-B5B4-5C74A0FCE8E5}" destId="{9D302782-6980-4382-BB03-659E7C858748}" srcOrd="0" destOrd="0" presId="urn:microsoft.com/office/officeart/2008/layout/LinedList"/>
    <dgm:cxn modelId="{4093A09E-7A1F-430C-82F7-FB77E5FB605A}" type="presParOf" srcId="{322AE75D-6B81-43E1-B5B4-5C74A0FCE8E5}" destId="{47D137F7-5EC9-4086-BDBC-F2588318E262}" srcOrd="1" destOrd="0" presId="urn:microsoft.com/office/officeart/2008/layout/LinedList"/>
    <dgm:cxn modelId="{414A04DD-4FBF-45FE-9CC6-6C228F0D3BEE}" type="presParOf" srcId="{47D137F7-5EC9-4086-BDBC-F2588318E262}" destId="{C9AF5A3F-E72C-4567-837F-2A348F517BC1}" srcOrd="0" destOrd="0" presId="urn:microsoft.com/office/officeart/2008/layout/LinedList"/>
    <dgm:cxn modelId="{27BE165D-E0B6-4C21-AB47-701C6D4F869C}" type="presParOf" srcId="{47D137F7-5EC9-4086-BDBC-F2588318E262}" destId="{C0BA5B39-9EB8-48C4-B3DA-4717D11C9C36}" srcOrd="1" destOrd="0" presId="urn:microsoft.com/office/officeart/2008/layout/LinedList"/>
    <dgm:cxn modelId="{17E02C51-7357-41E3-B266-AACAA9AF94DA}" type="presParOf" srcId="{322AE75D-6B81-43E1-B5B4-5C74A0FCE8E5}" destId="{8B2DE41F-ACAF-42EE-93F1-F45B11F6433F}" srcOrd="2" destOrd="0" presId="urn:microsoft.com/office/officeart/2008/layout/LinedList"/>
    <dgm:cxn modelId="{59BC9FD2-4CB8-4F62-A93D-86370472D7C2}" type="presParOf" srcId="{322AE75D-6B81-43E1-B5B4-5C74A0FCE8E5}" destId="{DB398F82-E9D3-4F5D-8B00-2EFD8050F548}" srcOrd="3" destOrd="0" presId="urn:microsoft.com/office/officeart/2008/layout/LinedList"/>
    <dgm:cxn modelId="{92840076-BDBB-41FD-9235-D057146BC7E0}" type="presParOf" srcId="{DB398F82-E9D3-4F5D-8B00-2EFD8050F548}" destId="{D92B8E28-AEF2-4647-B7D0-D162A9A4389A}" srcOrd="0" destOrd="0" presId="urn:microsoft.com/office/officeart/2008/layout/LinedList"/>
    <dgm:cxn modelId="{66779076-FE23-4141-B103-99909AB81895}" type="presParOf" srcId="{DB398F82-E9D3-4F5D-8B00-2EFD8050F548}" destId="{95D11819-B851-48D2-A0C3-484A569BE6C0}" srcOrd="1" destOrd="0" presId="urn:microsoft.com/office/officeart/2008/layout/LinedList"/>
    <dgm:cxn modelId="{F80974AD-4CEB-4D03-988F-FB0AD1A0D9BE}" type="presParOf" srcId="{322AE75D-6B81-43E1-B5B4-5C74A0FCE8E5}" destId="{D3DFDC2D-0DD8-4ECB-A220-59A8AB504109}" srcOrd="4" destOrd="0" presId="urn:microsoft.com/office/officeart/2008/layout/LinedList"/>
    <dgm:cxn modelId="{D9981BE0-568C-481E-9B22-7261FC342B66}" type="presParOf" srcId="{322AE75D-6B81-43E1-B5B4-5C74A0FCE8E5}" destId="{742AF5DB-F9D1-4B5C-85CC-13EF7789582E}" srcOrd="5" destOrd="0" presId="urn:microsoft.com/office/officeart/2008/layout/LinedList"/>
    <dgm:cxn modelId="{97DDEB08-7B15-4B7C-9A38-6CD8FA0A8020}" type="presParOf" srcId="{742AF5DB-F9D1-4B5C-85CC-13EF7789582E}" destId="{AF5BA7C9-8145-4828-8607-005A4E2C45F8}" srcOrd="0" destOrd="0" presId="urn:microsoft.com/office/officeart/2008/layout/LinedList"/>
    <dgm:cxn modelId="{FCAEE700-7010-4938-90CA-FB1BBC2654B9}" type="presParOf" srcId="{742AF5DB-F9D1-4B5C-85CC-13EF7789582E}" destId="{1E16FB36-43AF-4601-AAD2-AA5AE6E2D1A1}" srcOrd="1" destOrd="0" presId="urn:microsoft.com/office/officeart/2008/layout/LinedList"/>
    <dgm:cxn modelId="{98888018-4D0B-48AD-8435-34695D178F5B}" type="presParOf" srcId="{322AE75D-6B81-43E1-B5B4-5C74A0FCE8E5}" destId="{67B245A9-4E08-41BB-A348-0CA5472ED81B}" srcOrd="6" destOrd="0" presId="urn:microsoft.com/office/officeart/2008/layout/LinedList"/>
    <dgm:cxn modelId="{002695D2-A5B2-4058-95D3-35145588E89A}" type="presParOf" srcId="{322AE75D-6B81-43E1-B5B4-5C74A0FCE8E5}" destId="{8410A912-1426-4EDC-B5CB-56B7698E5E05}" srcOrd="7" destOrd="0" presId="urn:microsoft.com/office/officeart/2008/layout/LinedList"/>
    <dgm:cxn modelId="{9E02520D-8F4B-48F2-A86E-12B12E2A620F}" type="presParOf" srcId="{8410A912-1426-4EDC-B5CB-56B7698E5E05}" destId="{7E0B9BDF-760B-4091-AEFF-44450357BE3C}" srcOrd="0" destOrd="0" presId="urn:microsoft.com/office/officeart/2008/layout/LinedList"/>
    <dgm:cxn modelId="{05FF2B10-6FD5-43C5-A1F9-B8B9152A331E}" type="presParOf" srcId="{8410A912-1426-4EDC-B5CB-56B7698E5E05}" destId="{47F7206D-D939-409E-B958-CDCF45A058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4B615-5638-419F-9FDA-52F42B423DC5}">
      <dsp:nvSpPr>
        <dsp:cNvPr id="0" name=""/>
        <dsp:cNvSpPr/>
      </dsp:nvSpPr>
      <dsp:spPr>
        <a:xfrm>
          <a:off x="0" y="445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815D9-79AC-4F17-A8CF-76382B24D826}">
      <dsp:nvSpPr>
        <dsp:cNvPr id="0" name=""/>
        <dsp:cNvSpPr/>
      </dsp:nvSpPr>
      <dsp:spPr>
        <a:xfrm>
          <a:off x="0" y="445"/>
          <a:ext cx="10131425" cy="72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Understanding the fact that for now machines can’t under stand or interpret human language; we need to create quality data for our system so that our system can train on that.</a:t>
          </a:r>
          <a:endParaRPr lang="en-IN" sz="1900" kern="1200" dirty="0"/>
        </a:p>
      </dsp:txBody>
      <dsp:txXfrm>
        <a:off x="0" y="445"/>
        <a:ext cx="10131425" cy="729648"/>
      </dsp:txXfrm>
    </dsp:sp>
    <dsp:sp modelId="{8C84D3BA-5739-4F6B-A2C4-85829B9936C6}">
      <dsp:nvSpPr>
        <dsp:cNvPr id="0" name=""/>
        <dsp:cNvSpPr/>
      </dsp:nvSpPr>
      <dsp:spPr>
        <a:xfrm>
          <a:off x="0" y="730093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5513D-1F22-45EB-83BE-F1272B1EB4A2}">
      <dsp:nvSpPr>
        <dsp:cNvPr id="0" name=""/>
        <dsp:cNvSpPr/>
      </dsp:nvSpPr>
      <dsp:spPr>
        <a:xfrm>
          <a:off x="0" y="730093"/>
          <a:ext cx="10131425" cy="72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We need to create our own knowledge base of tasks,</a:t>
          </a:r>
          <a:endParaRPr lang="en-IN" sz="1900" kern="1200" dirty="0"/>
        </a:p>
      </dsp:txBody>
      <dsp:txXfrm>
        <a:off x="0" y="730093"/>
        <a:ext cx="10131425" cy="729648"/>
      </dsp:txXfrm>
    </dsp:sp>
    <dsp:sp modelId="{8CF06A88-7A04-43C4-838F-72E7B5CFF0FA}">
      <dsp:nvSpPr>
        <dsp:cNvPr id="0" name=""/>
        <dsp:cNvSpPr/>
      </dsp:nvSpPr>
      <dsp:spPr>
        <a:xfrm>
          <a:off x="0" y="1459742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3480C-5C93-484B-9B47-A58E8EF11364}">
      <dsp:nvSpPr>
        <dsp:cNvPr id="0" name=""/>
        <dsp:cNvSpPr/>
      </dsp:nvSpPr>
      <dsp:spPr>
        <a:xfrm>
          <a:off x="0" y="1459742"/>
          <a:ext cx="10131425" cy="72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Each task might have its own time of completion, its context , specific context, procedure to accomplish the task, prerequisites of task, consequences of task.</a:t>
          </a:r>
          <a:endParaRPr lang="en-IN" sz="1900" kern="1200" dirty="0"/>
        </a:p>
      </dsp:txBody>
      <dsp:txXfrm>
        <a:off x="0" y="1459742"/>
        <a:ext cx="10131425" cy="729648"/>
      </dsp:txXfrm>
    </dsp:sp>
    <dsp:sp modelId="{D23480B2-BFD7-4D1D-B5DD-5C2812BFA4E0}">
      <dsp:nvSpPr>
        <dsp:cNvPr id="0" name=""/>
        <dsp:cNvSpPr/>
      </dsp:nvSpPr>
      <dsp:spPr>
        <a:xfrm>
          <a:off x="0" y="2189390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E3077-A921-4A3A-94B9-724718828ED2}">
      <dsp:nvSpPr>
        <dsp:cNvPr id="0" name=""/>
        <dsp:cNvSpPr/>
      </dsp:nvSpPr>
      <dsp:spPr>
        <a:xfrm>
          <a:off x="0" y="2189390"/>
          <a:ext cx="10131425" cy="72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This way we can group tasks by context and work on them independently; once done we can add that context to our system.</a:t>
          </a:r>
          <a:endParaRPr lang="en-IN" sz="1900" kern="1200" dirty="0"/>
        </a:p>
      </dsp:txBody>
      <dsp:txXfrm>
        <a:off x="0" y="2189390"/>
        <a:ext cx="10131425" cy="729648"/>
      </dsp:txXfrm>
    </dsp:sp>
    <dsp:sp modelId="{88E7B61D-49F0-444B-A5B6-B45E913C8856}">
      <dsp:nvSpPr>
        <dsp:cNvPr id="0" name=""/>
        <dsp:cNvSpPr/>
      </dsp:nvSpPr>
      <dsp:spPr>
        <a:xfrm>
          <a:off x="0" y="2919039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07154-8653-40D8-8C76-92786F8BD052}">
      <dsp:nvSpPr>
        <dsp:cNvPr id="0" name=""/>
        <dsp:cNvSpPr/>
      </dsp:nvSpPr>
      <dsp:spPr>
        <a:xfrm>
          <a:off x="0" y="2919039"/>
          <a:ext cx="10131425" cy="72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As we’ll be allowing  our user to choose from a definite set of contexts provided by us.</a:t>
          </a:r>
          <a:endParaRPr lang="en-IN" sz="1900" kern="1200" dirty="0"/>
        </a:p>
      </dsp:txBody>
      <dsp:txXfrm>
        <a:off x="0" y="2919039"/>
        <a:ext cx="10131425" cy="729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02782-6980-4382-BB03-659E7C858748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F5A3F-E72C-4567-837F-2A348F517BC1}">
      <dsp:nvSpPr>
        <dsp:cNvPr id="0" name=""/>
        <dsp:cNvSpPr/>
      </dsp:nvSpPr>
      <dsp:spPr>
        <a:xfrm>
          <a:off x="0" y="0"/>
          <a:ext cx="10131425" cy="912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Lets pick up students and make a wonderful dataset for students.</a:t>
          </a:r>
          <a:endParaRPr lang="en-US" sz="2700" kern="1200" dirty="0"/>
        </a:p>
      </dsp:txBody>
      <dsp:txXfrm>
        <a:off x="0" y="0"/>
        <a:ext cx="10131425" cy="912415"/>
      </dsp:txXfrm>
    </dsp:sp>
    <dsp:sp modelId="{8B2DE41F-ACAF-42EE-93F1-F45B11F6433F}">
      <dsp:nvSpPr>
        <dsp:cNvPr id="0" name=""/>
        <dsp:cNvSpPr/>
      </dsp:nvSpPr>
      <dsp:spPr>
        <a:xfrm>
          <a:off x="0" y="912415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B8E28-AEF2-4647-B7D0-D162A9A4389A}">
      <dsp:nvSpPr>
        <dsp:cNvPr id="0" name=""/>
        <dsp:cNvSpPr/>
      </dsp:nvSpPr>
      <dsp:spPr>
        <a:xfrm>
          <a:off x="0" y="912415"/>
          <a:ext cx="10131425" cy="912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0" y="912415"/>
        <a:ext cx="10131425" cy="912415"/>
      </dsp:txXfrm>
    </dsp:sp>
    <dsp:sp modelId="{D3DFDC2D-0DD8-4ECB-A220-59A8AB504109}">
      <dsp:nvSpPr>
        <dsp:cNvPr id="0" name=""/>
        <dsp:cNvSpPr/>
      </dsp:nvSpPr>
      <dsp:spPr>
        <a:xfrm>
          <a:off x="0" y="1824831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BA7C9-8145-4828-8607-005A4E2C45F8}">
      <dsp:nvSpPr>
        <dsp:cNvPr id="0" name=""/>
        <dsp:cNvSpPr/>
      </dsp:nvSpPr>
      <dsp:spPr>
        <a:xfrm>
          <a:off x="0" y="1824830"/>
          <a:ext cx="10131425" cy="912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0" y="1824830"/>
        <a:ext cx="10131425" cy="912415"/>
      </dsp:txXfrm>
    </dsp:sp>
    <dsp:sp modelId="{67B245A9-4E08-41BB-A348-0CA5472ED81B}">
      <dsp:nvSpPr>
        <dsp:cNvPr id="0" name=""/>
        <dsp:cNvSpPr/>
      </dsp:nvSpPr>
      <dsp:spPr>
        <a:xfrm>
          <a:off x="0" y="2737246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B9BDF-760B-4091-AEFF-44450357BE3C}">
      <dsp:nvSpPr>
        <dsp:cNvPr id="0" name=""/>
        <dsp:cNvSpPr/>
      </dsp:nvSpPr>
      <dsp:spPr>
        <a:xfrm>
          <a:off x="0" y="2737246"/>
          <a:ext cx="10131425" cy="912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0" y="2737246"/>
        <a:ext cx="10131425" cy="912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59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8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4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4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3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0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91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1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1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0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7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11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39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5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25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6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03031A-4369-4ED1-AE32-87FBDC2B234D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33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What’s now!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Depending on our logs…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9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Exploring an example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72045" y="1972293"/>
            <a:ext cx="184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Input text:</a:t>
            </a:r>
          </a:p>
          <a:p>
            <a:r>
              <a:rPr lang="en-IN" dirty="0" smtClean="0"/>
              <a:t>‘Need to create a project report’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485357" y="2102560"/>
            <a:ext cx="706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time slot is assigned for the task (ex.. 15:00 to 16:00 until due date)</a:t>
            </a:r>
          </a:p>
          <a:p>
            <a:r>
              <a:rPr lang="en-IN" dirty="0" smtClean="0"/>
              <a:t>We must estimate the time usually taken for the kind of task</a:t>
            </a: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314700" y="2280461"/>
            <a:ext cx="1170657" cy="15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1513" y="3917623"/>
            <a:ext cx="529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Guidance for the task (steps to create a project report)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07146" y="4932045"/>
            <a:ext cx="1070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get sorted by Estimated Total task time, priority, due date and other tasks nearby this task in users </a:t>
            </a:r>
          </a:p>
          <a:p>
            <a:r>
              <a:rPr lang="en-IN" dirty="0" smtClean="0"/>
              <a:t>Time sheet and those regular user details (short term goals , long term goals, interests)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03418" y="2785584"/>
            <a:ext cx="2648095" cy="113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2393373" y="2895623"/>
            <a:ext cx="1" cy="194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2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302918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12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2 cont.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943793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8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476</TotalTime>
  <Words>238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Arial Black</vt:lpstr>
      <vt:lpstr>Celestial</vt:lpstr>
      <vt:lpstr>What’s now!</vt:lpstr>
      <vt:lpstr>Exploring an example</vt:lpstr>
      <vt:lpstr>Approach 2</vt:lpstr>
      <vt:lpstr>Approach 2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now!</dc:title>
  <dc:creator>raj kumar panda</dc:creator>
  <cp:lastModifiedBy>raj kumar panda</cp:lastModifiedBy>
  <cp:revision>26</cp:revision>
  <dcterms:created xsi:type="dcterms:W3CDTF">2018-03-02T05:05:56Z</dcterms:created>
  <dcterms:modified xsi:type="dcterms:W3CDTF">2018-03-08T04:50:53Z</dcterms:modified>
</cp:coreProperties>
</file>