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A5FC7-ADA1-4428-A975-83A573FFC0BE}"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0725BF8B-F570-46E9-808B-46BAB234E624}">
      <dgm:prSet phldrT="[Text]"/>
      <dgm:spPr/>
      <dgm:t>
        <a:bodyPr/>
        <a:lstStyle/>
        <a:p>
          <a:r>
            <a:rPr lang="en-US" dirty="0" smtClean="0">
              <a:latin typeface="Comic Sans MS" panose="030F0702030302020204" pitchFamily="66" charset="0"/>
            </a:rPr>
            <a:t>Inputs</a:t>
          </a:r>
          <a:endParaRPr lang="en-US" dirty="0">
            <a:latin typeface="Comic Sans MS" panose="030F0702030302020204" pitchFamily="66" charset="0"/>
          </a:endParaRPr>
        </a:p>
      </dgm:t>
    </dgm:pt>
    <dgm:pt modelId="{75A826DA-9DA4-4346-8C1B-4E6504E631B1}" type="parTrans" cxnId="{ECE3CBFB-41DE-4D06-8010-547D616557FA}">
      <dgm:prSet/>
      <dgm:spPr/>
      <dgm:t>
        <a:bodyPr/>
        <a:lstStyle/>
        <a:p>
          <a:endParaRPr lang="en-US"/>
        </a:p>
      </dgm:t>
    </dgm:pt>
    <dgm:pt modelId="{7C136D90-B399-4D20-B02C-F603622CBB01}" type="sibTrans" cxnId="{ECE3CBFB-41DE-4D06-8010-547D616557FA}">
      <dgm:prSet/>
      <dgm:spPr/>
      <dgm:t>
        <a:bodyPr/>
        <a:lstStyle/>
        <a:p>
          <a:endParaRPr lang="en-US"/>
        </a:p>
      </dgm:t>
    </dgm:pt>
    <dgm:pt modelId="{11116A94-F46B-44C0-9A04-A8B7A90A38A2}">
      <dgm:prSet phldrT="[Text]"/>
      <dgm:spPr/>
      <dgm:t>
        <a:bodyPr/>
        <a:lstStyle/>
        <a:p>
          <a:r>
            <a:rPr lang="en-US" dirty="0" smtClean="0">
              <a:latin typeface="Comic Sans MS" panose="030F0702030302020204" pitchFamily="66" charset="0"/>
            </a:rPr>
            <a:t>Natural human language..</a:t>
          </a:r>
        </a:p>
        <a:p>
          <a:r>
            <a:rPr lang="en-US" dirty="0" smtClean="0">
              <a:latin typeface="Comic Sans MS" panose="030F0702030302020204" pitchFamily="66" charset="0"/>
            </a:rPr>
            <a:t>As notes/tasks/information.</a:t>
          </a:r>
        </a:p>
      </dgm:t>
    </dgm:pt>
    <dgm:pt modelId="{D1716CBE-20DF-441C-B2F2-06B4736B8901}" type="parTrans" cxnId="{D96EA934-8E28-43E2-BEF9-6480B74BBC66}">
      <dgm:prSet/>
      <dgm:spPr/>
      <dgm:t>
        <a:bodyPr/>
        <a:lstStyle/>
        <a:p>
          <a:endParaRPr lang="en-US"/>
        </a:p>
      </dgm:t>
    </dgm:pt>
    <dgm:pt modelId="{731E6B58-1678-42A1-AFD6-B6CE9145FBF0}" type="sibTrans" cxnId="{D96EA934-8E28-43E2-BEF9-6480B74BBC66}">
      <dgm:prSet/>
      <dgm:spPr/>
      <dgm:t>
        <a:bodyPr/>
        <a:lstStyle/>
        <a:p>
          <a:endParaRPr lang="en-US"/>
        </a:p>
      </dgm:t>
    </dgm:pt>
    <dgm:pt modelId="{DFE23DA9-A662-43CF-8ABB-C2F92C5DD122}">
      <dgm:prSet phldrT="[Text]"/>
      <dgm:spPr/>
      <dgm:t>
        <a:bodyPr/>
        <a:lstStyle/>
        <a:p>
          <a:r>
            <a:rPr lang="en-US" dirty="0" smtClean="0">
              <a:latin typeface="Comic Sans MS" panose="030F0702030302020204" pitchFamily="66" charset="0"/>
            </a:rPr>
            <a:t>Process</a:t>
          </a:r>
          <a:endParaRPr lang="en-US" dirty="0">
            <a:latin typeface="Comic Sans MS" panose="030F0702030302020204" pitchFamily="66" charset="0"/>
          </a:endParaRPr>
        </a:p>
      </dgm:t>
    </dgm:pt>
    <dgm:pt modelId="{B84EFE52-3FD1-4C88-ACFF-0CD17EB67294}" type="parTrans" cxnId="{6169DD52-82EF-48F7-AA78-F1CAB81C0F17}">
      <dgm:prSet/>
      <dgm:spPr/>
      <dgm:t>
        <a:bodyPr/>
        <a:lstStyle/>
        <a:p>
          <a:endParaRPr lang="en-US"/>
        </a:p>
      </dgm:t>
    </dgm:pt>
    <dgm:pt modelId="{9BC9EE80-95F8-4A84-9C78-BB8CAAF4A536}" type="sibTrans" cxnId="{6169DD52-82EF-48F7-AA78-F1CAB81C0F17}">
      <dgm:prSet/>
      <dgm:spPr/>
      <dgm:t>
        <a:bodyPr/>
        <a:lstStyle/>
        <a:p>
          <a:endParaRPr lang="en-US"/>
        </a:p>
      </dgm:t>
    </dgm:pt>
    <dgm:pt modelId="{08258CCC-BF4A-4C12-82C9-598278023872}">
      <dgm:prSet phldrT="[Text]"/>
      <dgm:spPr/>
      <dgm:t>
        <a:bodyPr/>
        <a:lstStyle/>
        <a:p>
          <a:r>
            <a:rPr lang="en-US" dirty="0" smtClean="0">
              <a:latin typeface="Comic Sans MS" panose="030F0702030302020204" pitchFamily="66" charset="0"/>
            </a:rPr>
            <a:t>Great Heuristics,</a:t>
          </a:r>
          <a:endParaRPr lang="en-US" dirty="0">
            <a:latin typeface="Comic Sans MS" panose="030F0702030302020204" pitchFamily="66" charset="0"/>
          </a:endParaRPr>
        </a:p>
      </dgm:t>
    </dgm:pt>
    <dgm:pt modelId="{FF9DFA30-9041-4078-A4F8-BCB21FB4B55F}" type="parTrans" cxnId="{66410DFB-28C8-4C30-9359-E5F1F58760F9}">
      <dgm:prSet/>
      <dgm:spPr/>
      <dgm:t>
        <a:bodyPr/>
        <a:lstStyle/>
        <a:p>
          <a:endParaRPr lang="en-US"/>
        </a:p>
      </dgm:t>
    </dgm:pt>
    <dgm:pt modelId="{B4BFFEC6-A89C-4A8A-9BA4-D944D02F1509}" type="sibTrans" cxnId="{66410DFB-28C8-4C30-9359-E5F1F58760F9}">
      <dgm:prSet/>
      <dgm:spPr/>
      <dgm:t>
        <a:bodyPr/>
        <a:lstStyle/>
        <a:p>
          <a:endParaRPr lang="en-US"/>
        </a:p>
      </dgm:t>
    </dgm:pt>
    <dgm:pt modelId="{EC41CCB3-AA66-44A9-A3EB-8E0A7227F737}">
      <dgm:prSet phldrT="[Text]"/>
      <dgm:spPr/>
      <dgm:t>
        <a:bodyPr/>
        <a:lstStyle/>
        <a:p>
          <a:r>
            <a:rPr lang="en-US" dirty="0" smtClean="0">
              <a:latin typeface="Comic Sans MS" panose="030F0702030302020204" pitchFamily="66" charset="0"/>
            </a:rPr>
            <a:t>Outputs</a:t>
          </a:r>
          <a:endParaRPr lang="en-US" dirty="0">
            <a:latin typeface="Comic Sans MS" panose="030F0702030302020204" pitchFamily="66" charset="0"/>
          </a:endParaRPr>
        </a:p>
      </dgm:t>
    </dgm:pt>
    <dgm:pt modelId="{65AEB518-F325-4E80-A468-F12634BD049E}" type="parTrans" cxnId="{9006FB01-1A9E-4C12-9C93-0CF37041BCDD}">
      <dgm:prSet/>
      <dgm:spPr/>
      <dgm:t>
        <a:bodyPr/>
        <a:lstStyle/>
        <a:p>
          <a:endParaRPr lang="en-US"/>
        </a:p>
      </dgm:t>
    </dgm:pt>
    <dgm:pt modelId="{37EF7C3E-B931-4BA8-AABB-086496779289}" type="sibTrans" cxnId="{9006FB01-1A9E-4C12-9C93-0CF37041BCDD}">
      <dgm:prSet/>
      <dgm:spPr/>
      <dgm:t>
        <a:bodyPr/>
        <a:lstStyle/>
        <a:p>
          <a:endParaRPr lang="en-US"/>
        </a:p>
      </dgm:t>
    </dgm:pt>
    <dgm:pt modelId="{818A9132-123D-4988-947A-BED0254ACA62}">
      <dgm:prSet phldrT="[Text]"/>
      <dgm:spPr/>
      <dgm:t>
        <a:bodyPr/>
        <a:lstStyle/>
        <a:p>
          <a:r>
            <a:rPr lang="en-US" dirty="0" smtClean="0">
              <a:latin typeface="Comic Sans MS" panose="030F0702030302020204" pitchFamily="66" charset="0"/>
            </a:rPr>
            <a:t>Well it’s goanna be a personal suggestion system.</a:t>
          </a:r>
          <a:endParaRPr lang="en-US" dirty="0">
            <a:latin typeface="Comic Sans MS" panose="030F0702030302020204" pitchFamily="66" charset="0"/>
          </a:endParaRPr>
        </a:p>
      </dgm:t>
    </dgm:pt>
    <dgm:pt modelId="{BD7B9EB0-2065-43A3-A019-E26327CF24D4}" type="parTrans" cxnId="{05ADCC62-C9E8-4312-B5EE-4BB25D41AD87}">
      <dgm:prSet/>
      <dgm:spPr/>
      <dgm:t>
        <a:bodyPr/>
        <a:lstStyle/>
        <a:p>
          <a:endParaRPr lang="en-US"/>
        </a:p>
      </dgm:t>
    </dgm:pt>
    <dgm:pt modelId="{07CBCF79-F310-4EC0-B53F-E49D6A504D88}" type="sibTrans" cxnId="{05ADCC62-C9E8-4312-B5EE-4BB25D41AD87}">
      <dgm:prSet/>
      <dgm:spPr/>
      <dgm:t>
        <a:bodyPr/>
        <a:lstStyle/>
        <a:p>
          <a:endParaRPr lang="en-US"/>
        </a:p>
      </dgm:t>
    </dgm:pt>
    <dgm:pt modelId="{884ABC5F-F126-4B7F-B982-3585DBA50FFA}">
      <dgm:prSet phldrT="[Text]"/>
      <dgm:spPr/>
      <dgm:t>
        <a:bodyPr/>
        <a:lstStyle/>
        <a:p>
          <a:r>
            <a:rPr lang="en-US" dirty="0" smtClean="0">
              <a:latin typeface="Comic Sans MS" panose="030F0702030302020204" pitchFamily="66" charset="0"/>
            </a:rPr>
            <a:t>Each ‘Input’ carries few properties like Expire date, priority, context, type and some docs (if any).</a:t>
          </a:r>
        </a:p>
      </dgm:t>
    </dgm:pt>
    <dgm:pt modelId="{F709EBF5-D7E4-478D-9EA0-216DCB9DEB2D}" type="parTrans" cxnId="{4CDA2D46-58D7-465C-9219-AA3D12580F32}">
      <dgm:prSet/>
      <dgm:spPr/>
      <dgm:t>
        <a:bodyPr/>
        <a:lstStyle/>
        <a:p>
          <a:endParaRPr lang="en-US"/>
        </a:p>
      </dgm:t>
    </dgm:pt>
    <dgm:pt modelId="{F395DD6F-D088-4C10-BE1A-60F444DB3C7B}" type="sibTrans" cxnId="{4CDA2D46-58D7-465C-9219-AA3D12580F32}">
      <dgm:prSet/>
      <dgm:spPr/>
      <dgm:t>
        <a:bodyPr/>
        <a:lstStyle/>
        <a:p>
          <a:endParaRPr lang="en-US"/>
        </a:p>
      </dgm:t>
    </dgm:pt>
    <dgm:pt modelId="{DC7A1DA6-0A88-4BCE-AB11-1C65D73F4201}">
      <dgm:prSet phldrT="[Text]"/>
      <dgm:spPr/>
      <dgm:t>
        <a:bodyPr/>
        <a:lstStyle/>
        <a:p>
          <a:r>
            <a:rPr lang="en-US" dirty="0" smtClean="0">
              <a:latin typeface="Comic Sans MS" panose="030F0702030302020204" pitchFamily="66" charset="0"/>
            </a:rPr>
            <a:t> Besides this we get the info regarding our customer like his/her short term goals, long term goals, interests, hobbies and  skill set..</a:t>
          </a:r>
        </a:p>
      </dgm:t>
    </dgm:pt>
    <dgm:pt modelId="{F7035B2A-42F5-4FFF-8C53-A366A2B89D48}" type="parTrans" cxnId="{57DAC298-49BD-48CA-A10C-CFA0E7B4778D}">
      <dgm:prSet/>
      <dgm:spPr/>
      <dgm:t>
        <a:bodyPr/>
        <a:lstStyle/>
        <a:p>
          <a:endParaRPr lang="en-US"/>
        </a:p>
      </dgm:t>
    </dgm:pt>
    <dgm:pt modelId="{2ED00096-4B22-4983-83DC-0FEF5D4D5E2C}" type="sibTrans" cxnId="{57DAC298-49BD-48CA-A10C-CFA0E7B4778D}">
      <dgm:prSet/>
      <dgm:spPr/>
      <dgm:t>
        <a:bodyPr/>
        <a:lstStyle/>
        <a:p>
          <a:endParaRPr lang="en-US"/>
        </a:p>
      </dgm:t>
    </dgm:pt>
    <dgm:pt modelId="{46497925-F2ED-42D8-B11E-B79E3C1DE228}">
      <dgm:prSet phldrT="[Text]"/>
      <dgm:spPr/>
      <dgm:t>
        <a:bodyPr/>
        <a:lstStyle/>
        <a:p>
          <a:r>
            <a:rPr lang="en-US" dirty="0" smtClean="0">
              <a:latin typeface="Comic Sans MS" panose="030F0702030302020204" pitchFamily="66" charset="0"/>
            </a:rPr>
            <a:t> The Time Sheet/Routine Time Table.. (we’ll provide an interface for the user/customer to fill in it).</a:t>
          </a:r>
        </a:p>
        <a:p>
          <a:endParaRPr lang="en-US" dirty="0" smtClean="0">
            <a:latin typeface="Comic Sans MS" panose="030F0702030302020204" pitchFamily="66" charset="0"/>
          </a:endParaRPr>
        </a:p>
        <a:p>
          <a:endParaRPr lang="en-US" dirty="0" smtClean="0">
            <a:latin typeface="Comic Sans MS" panose="030F0702030302020204" pitchFamily="66" charset="0"/>
          </a:endParaRPr>
        </a:p>
      </dgm:t>
    </dgm:pt>
    <dgm:pt modelId="{53D06527-39C1-4F07-A1C7-6FDDD33857CD}" type="parTrans" cxnId="{9A23AC48-2AFC-47C9-B879-59E860769BBD}">
      <dgm:prSet/>
      <dgm:spPr/>
      <dgm:t>
        <a:bodyPr/>
        <a:lstStyle/>
        <a:p>
          <a:endParaRPr lang="en-US"/>
        </a:p>
      </dgm:t>
    </dgm:pt>
    <dgm:pt modelId="{4713931A-035B-4C3D-B2C9-AC916B3D0D21}" type="sibTrans" cxnId="{9A23AC48-2AFC-47C9-B879-59E860769BBD}">
      <dgm:prSet/>
      <dgm:spPr/>
      <dgm:t>
        <a:bodyPr/>
        <a:lstStyle/>
        <a:p>
          <a:endParaRPr lang="en-US"/>
        </a:p>
      </dgm:t>
    </dgm:pt>
    <dgm:pt modelId="{DA8B1DA5-C1BD-4507-8A83-D689BFB48603}">
      <dgm:prSet phldrT="[Text]"/>
      <dgm:spPr/>
      <dgm:t>
        <a:bodyPr/>
        <a:lstStyle/>
        <a:p>
          <a:r>
            <a:rPr lang="en-US" dirty="0" smtClean="0">
              <a:latin typeface="Comic Sans MS" panose="030F0702030302020204" pitchFamily="66" charset="0"/>
            </a:rPr>
            <a:t> Machine learning, </a:t>
          </a:r>
          <a:endParaRPr lang="en-US" dirty="0">
            <a:latin typeface="Comic Sans MS" panose="030F0702030302020204" pitchFamily="66" charset="0"/>
          </a:endParaRPr>
        </a:p>
      </dgm:t>
    </dgm:pt>
    <dgm:pt modelId="{87ED4E29-4DAA-4669-8A3D-052121D779A4}" type="parTrans" cxnId="{BE4DF2F7-FD45-4D73-B933-FDF7276894A2}">
      <dgm:prSet/>
      <dgm:spPr/>
      <dgm:t>
        <a:bodyPr/>
        <a:lstStyle/>
        <a:p>
          <a:endParaRPr lang="en-US"/>
        </a:p>
      </dgm:t>
    </dgm:pt>
    <dgm:pt modelId="{959ACA4D-AC9C-437C-923B-9DC85AFEBAF4}" type="sibTrans" cxnId="{BE4DF2F7-FD45-4D73-B933-FDF7276894A2}">
      <dgm:prSet/>
      <dgm:spPr/>
      <dgm:t>
        <a:bodyPr/>
        <a:lstStyle/>
        <a:p>
          <a:endParaRPr lang="en-US"/>
        </a:p>
      </dgm:t>
    </dgm:pt>
    <dgm:pt modelId="{16D9B753-9359-4B94-9365-D0F09F3B8FF6}">
      <dgm:prSet phldrT="[Text]"/>
      <dgm:spPr/>
      <dgm:t>
        <a:bodyPr/>
        <a:lstStyle/>
        <a:p>
          <a:r>
            <a:rPr lang="en-US" dirty="0" smtClean="0">
              <a:latin typeface="Comic Sans MS" panose="030F0702030302020204" pitchFamily="66" charset="0"/>
            </a:rPr>
            <a:t>Natural Language Processing, </a:t>
          </a:r>
          <a:endParaRPr lang="en-US" dirty="0">
            <a:latin typeface="Comic Sans MS" panose="030F0702030302020204" pitchFamily="66" charset="0"/>
          </a:endParaRPr>
        </a:p>
      </dgm:t>
    </dgm:pt>
    <dgm:pt modelId="{7E4120EF-DD9A-4060-A7EB-2971E6680BF0}" type="parTrans" cxnId="{9DAE1D27-AAEF-4C48-B517-4EC653930E51}">
      <dgm:prSet/>
      <dgm:spPr/>
      <dgm:t>
        <a:bodyPr/>
        <a:lstStyle/>
        <a:p>
          <a:endParaRPr lang="en-US"/>
        </a:p>
      </dgm:t>
    </dgm:pt>
    <dgm:pt modelId="{302231D4-A147-4CE3-BE6D-C73CE0E744D4}" type="sibTrans" cxnId="{9DAE1D27-AAEF-4C48-B517-4EC653930E51}">
      <dgm:prSet/>
      <dgm:spPr/>
      <dgm:t>
        <a:bodyPr/>
        <a:lstStyle/>
        <a:p>
          <a:endParaRPr lang="en-US"/>
        </a:p>
      </dgm:t>
    </dgm:pt>
    <dgm:pt modelId="{436D25BA-28D3-464A-87ED-1A5B9548AC80}">
      <dgm:prSet phldrT="[Text]"/>
      <dgm:spPr/>
      <dgm:t>
        <a:bodyPr/>
        <a:lstStyle/>
        <a:p>
          <a:r>
            <a:rPr lang="en-US" dirty="0" smtClean="0">
              <a:latin typeface="Comic Sans MS" panose="030F0702030302020204" pitchFamily="66" charset="0"/>
            </a:rPr>
            <a:t> Web Scraping,</a:t>
          </a:r>
          <a:endParaRPr lang="en-US" dirty="0">
            <a:latin typeface="Comic Sans MS" panose="030F0702030302020204" pitchFamily="66" charset="0"/>
          </a:endParaRPr>
        </a:p>
      </dgm:t>
    </dgm:pt>
    <dgm:pt modelId="{2DDBE427-5198-45C3-834D-0447F1C944B2}" type="parTrans" cxnId="{3EECA49B-22C0-413F-840E-B84407CED17F}">
      <dgm:prSet/>
      <dgm:spPr/>
      <dgm:t>
        <a:bodyPr/>
        <a:lstStyle/>
        <a:p>
          <a:endParaRPr lang="en-US"/>
        </a:p>
      </dgm:t>
    </dgm:pt>
    <dgm:pt modelId="{302D2064-A12B-4C1B-9E09-924DBFD93F99}" type="sibTrans" cxnId="{3EECA49B-22C0-413F-840E-B84407CED17F}">
      <dgm:prSet/>
      <dgm:spPr/>
      <dgm:t>
        <a:bodyPr/>
        <a:lstStyle/>
        <a:p>
          <a:endParaRPr lang="en-US"/>
        </a:p>
      </dgm:t>
    </dgm:pt>
    <dgm:pt modelId="{A5F1F02A-A06D-4F44-B263-4FAE5E8DD870}">
      <dgm:prSet phldrT="[Text]"/>
      <dgm:spPr/>
      <dgm:t>
        <a:bodyPr/>
        <a:lstStyle/>
        <a:p>
          <a:r>
            <a:rPr lang="en-US" dirty="0" smtClean="0">
              <a:latin typeface="Comic Sans MS" panose="030F0702030302020204" pitchFamily="66" charset="0"/>
            </a:rPr>
            <a:t>Every thing running in a parallel Architecture.</a:t>
          </a:r>
          <a:endParaRPr lang="en-US" dirty="0">
            <a:latin typeface="Comic Sans MS" panose="030F0702030302020204" pitchFamily="66" charset="0"/>
          </a:endParaRPr>
        </a:p>
      </dgm:t>
    </dgm:pt>
    <dgm:pt modelId="{2C853700-929B-4BDE-B5C0-3A782CB6F0B8}" type="parTrans" cxnId="{778C3746-57DB-4089-BC76-9B01F66EF3E6}">
      <dgm:prSet/>
      <dgm:spPr/>
      <dgm:t>
        <a:bodyPr/>
        <a:lstStyle/>
        <a:p>
          <a:endParaRPr lang="en-US"/>
        </a:p>
      </dgm:t>
    </dgm:pt>
    <dgm:pt modelId="{793B8E11-F015-4ABD-9F7B-0F7D28A5EA23}" type="sibTrans" cxnId="{778C3746-57DB-4089-BC76-9B01F66EF3E6}">
      <dgm:prSet/>
      <dgm:spPr/>
      <dgm:t>
        <a:bodyPr/>
        <a:lstStyle/>
        <a:p>
          <a:endParaRPr lang="en-US"/>
        </a:p>
      </dgm:t>
    </dgm:pt>
    <dgm:pt modelId="{086A5F06-A985-4AB3-9D69-21265E55D5DA}">
      <dgm:prSet phldrT="[Text]"/>
      <dgm:spPr/>
      <dgm:t>
        <a:bodyPr/>
        <a:lstStyle/>
        <a:p>
          <a:r>
            <a:rPr lang="en-US" dirty="0" smtClean="0">
              <a:latin typeface="Comic Sans MS" panose="030F0702030302020204" pitchFamily="66" charset="0"/>
            </a:rPr>
            <a:t>Well we would be using API’s from Tech giants like Google, Community sites, Wikipedia, WikiHow.. So on .. so that we can scrap data from these sites for our user and do some processing on that data to get keen intuition on the user’s problem hence forth finding ways to come around the problem  </a:t>
          </a:r>
          <a:endParaRPr lang="en-US" dirty="0">
            <a:latin typeface="Comic Sans MS" panose="030F0702030302020204" pitchFamily="66" charset="0"/>
          </a:endParaRPr>
        </a:p>
      </dgm:t>
    </dgm:pt>
    <dgm:pt modelId="{850B1AD0-36D2-43F4-A5A2-AE9A898520A9}" type="parTrans" cxnId="{A3932826-6CFA-4C1A-A35E-AF8ADBC1C7E5}">
      <dgm:prSet/>
      <dgm:spPr/>
      <dgm:t>
        <a:bodyPr/>
        <a:lstStyle/>
        <a:p>
          <a:endParaRPr lang="en-US"/>
        </a:p>
      </dgm:t>
    </dgm:pt>
    <dgm:pt modelId="{001318C1-0065-47B8-B833-71AB39984EF7}" type="sibTrans" cxnId="{A3932826-6CFA-4C1A-A35E-AF8ADBC1C7E5}">
      <dgm:prSet/>
      <dgm:spPr/>
      <dgm:t>
        <a:bodyPr/>
        <a:lstStyle/>
        <a:p>
          <a:endParaRPr lang="en-US"/>
        </a:p>
      </dgm:t>
    </dgm:pt>
    <dgm:pt modelId="{30F71CC6-7AEA-447B-82F8-80F64B7485F2}">
      <dgm:prSet phldrT="[Text]"/>
      <dgm:spPr/>
      <dgm:t>
        <a:bodyPr/>
        <a:lstStyle/>
        <a:p>
          <a:r>
            <a:rPr lang="en-US" dirty="0" smtClean="0">
              <a:latin typeface="Comic Sans MS" panose="030F0702030302020204" pitchFamily="66" charset="0"/>
            </a:rPr>
            <a:t>We understand the particular user and act accordingly or suggest or predict for that matter.</a:t>
          </a:r>
          <a:endParaRPr lang="en-US" dirty="0">
            <a:latin typeface="Comic Sans MS" panose="030F0702030302020204" pitchFamily="66" charset="0"/>
          </a:endParaRPr>
        </a:p>
      </dgm:t>
    </dgm:pt>
    <dgm:pt modelId="{38CE3868-7CD5-4937-99B4-8A582135B7BF}" type="parTrans" cxnId="{C6A28099-5E7D-469F-8F58-A5755A7187D1}">
      <dgm:prSet/>
      <dgm:spPr/>
      <dgm:t>
        <a:bodyPr/>
        <a:lstStyle/>
        <a:p>
          <a:endParaRPr lang="en-US"/>
        </a:p>
      </dgm:t>
    </dgm:pt>
    <dgm:pt modelId="{4A780B41-F7D1-4271-9BD4-AF7B6E7FC0D8}" type="sibTrans" cxnId="{C6A28099-5E7D-469F-8F58-A5755A7187D1}">
      <dgm:prSet/>
      <dgm:spPr/>
      <dgm:t>
        <a:bodyPr/>
        <a:lstStyle/>
        <a:p>
          <a:endParaRPr lang="en-US"/>
        </a:p>
      </dgm:t>
    </dgm:pt>
    <dgm:pt modelId="{9432525A-981F-4A96-BA36-6B7B29F5C6DF}">
      <dgm:prSet phldrT="[Text]"/>
      <dgm:spPr/>
      <dgm:t>
        <a:bodyPr/>
        <a:lstStyle/>
        <a:p>
          <a:r>
            <a:rPr lang="en-US" dirty="0" smtClean="0">
              <a:latin typeface="Comic Sans MS" panose="030F0702030302020204" pitchFamily="66" charset="0"/>
            </a:rPr>
            <a:t>Besides managing the whole work schedule of our client, We can make necessary modifications in users time sheet or suggest solutions on particular problem.</a:t>
          </a:r>
          <a:endParaRPr lang="en-US" dirty="0">
            <a:latin typeface="Comic Sans MS" panose="030F0702030302020204" pitchFamily="66" charset="0"/>
          </a:endParaRPr>
        </a:p>
      </dgm:t>
    </dgm:pt>
    <dgm:pt modelId="{D928E446-3E3E-4BD8-BD3B-B26BD4579048}" type="parTrans" cxnId="{E0EF7396-1ECD-4CCC-A958-55913B5DADF1}">
      <dgm:prSet/>
      <dgm:spPr/>
      <dgm:t>
        <a:bodyPr/>
        <a:lstStyle/>
        <a:p>
          <a:endParaRPr lang="en-US"/>
        </a:p>
      </dgm:t>
    </dgm:pt>
    <dgm:pt modelId="{366CBD4B-8AA7-451E-A02A-EAAC52CBE558}" type="sibTrans" cxnId="{E0EF7396-1ECD-4CCC-A958-55913B5DADF1}">
      <dgm:prSet/>
      <dgm:spPr/>
      <dgm:t>
        <a:bodyPr/>
        <a:lstStyle/>
        <a:p>
          <a:endParaRPr lang="en-US"/>
        </a:p>
      </dgm:t>
    </dgm:pt>
    <dgm:pt modelId="{3EED2028-A0E4-4EC8-83AC-362E16EC68A9}">
      <dgm:prSet phldrT="[Text]"/>
      <dgm:spPr/>
      <dgm:t>
        <a:bodyPr/>
        <a:lstStyle/>
        <a:p>
          <a:r>
            <a:rPr lang="en-US" dirty="0" smtClean="0">
              <a:latin typeface="Comic Sans MS" panose="030F0702030302020204" pitchFamily="66" charset="0"/>
            </a:rPr>
            <a:t>Each and every modification/ suggestion/ prediction would be relative to the user, fitting to the needs and interests of the same.</a:t>
          </a:r>
          <a:endParaRPr lang="en-US" dirty="0">
            <a:latin typeface="Comic Sans MS" panose="030F0702030302020204" pitchFamily="66" charset="0"/>
          </a:endParaRPr>
        </a:p>
      </dgm:t>
    </dgm:pt>
    <dgm:pt modelId="{58B8FD5D-6897-46F9-8CC7-A26C5C9C5113}" type="parTrans" cxnId="{EBCE2C3B-9CF8-4E57-87A4-36C7FEABD6D7}">
      <dgm:prSet/>
      <dgm:spPr/>
      <dgm:t>
        <a:bodyPr/>
        <a:lstStyle/>
        <a:p>
          <a:endParaRPr lang="en-US"/>
        </a:p>
      </dgm:t>
    </dgm:pt>
    <dgm:pt modelId="{0C550B8A-0433-4828-A1B3-CB54769333AB}" type="sibTrans" cxnId="{EBCE2C3B-9CF8-4E57-87A4-36C7FEABD6D7}">
      <dgm:prSet/>
      <dgm:spPr/>
      <dgm:t>
        <a:bodyPr/>
        <a:lstStyle/>
        <a:p>
          <a:endParaRPr lang="en-US"/>
        </a:p>
      </dgm:t>
    </dgm:pt>
    <dgm:pt modelId="{FC673DB5-AE71-4927-B310-BCCCED5A4B1B}" type="pres">
      <dgm:prSet presAssocID="{AE7A5FC7-ADA1-4428-A975-83A573FFC0BE}" presName="Name0" presStyleCnt="0">
        <dgm:presLayoutVars>
          <dgm:dir/>
          <dgm:animLvl val="lvl"/>
          <dgm:resizeHandles val="exact"/>
        </dgm:presLayoutVars>
      </dgm:prSet>
      <dgm:spPr/>
      <dgm:t>
        <a:bodyPr/>
        <a:lstStyle/>
        <a:p>
          <a:endParaRPr lang="en-US"/>
        </a:p>
      </dgm:t>
    </dgm:pt>
    <dgm:pt modelId="{B0BE2A37-2DEB-4F87-8FD2-7F0FE327A9F8}" type="pres">
      <dgm:prSet presAssocID="{0725BF8B-F570-46E9-808B-46BAB234E624}" presName="compositeNode" presStyleCnt="0">
        <dgm:presLayoutVars>
          <dgm:bulletEnabled val="1"/>
        </dgm:presLayoutVars>
      </dgm:prSet>
      <dgm:spPr/>
    </dgm:pt>
    <dgm:pt modelId="{54CDBCD3-F77E-4E9C-9FE2-F390C78C7384}" type="pres">
      <dgm:prSet presAssocID="{0725BF8B-F570-46E9-808B-46BAB234E624}" presName="bgRect" presStyleLbl="node1" presStyleIdx="0" presStyleCnt="3"/>
      <dgm:spPr/>
      <dgm:t>
        <a:bodyPr/>
        <a:lstStyle/>
        <a:p>
          <a:endParaRPr lang="en-US"/>
        </a:p>
      </dgm:t>
    </dgm:pt>
    <dgm:pt modelId="{B02325A8-F8B3-4DC5-A155-4D3179155DAF}" type="pres">
      <dgm:prSet presAssocID="{0725BF8B-F570-46E9-808B-46BAB234E624}" presName="parentNode" presStyleLbl="node1" presStyleIdx="0" presStyleCnt="3">
        <dgm:presLayoutVars>
          <dgm:chMax val="0"/>
          <dgm:bulletEnabled val="1"/>
        </dgm:presLayoutVars>
      </dgm:prSet>
      <dgm:spPr/>
      <dgm:t>
        <a:bodyPr/>
        <a:lstStyle/>
        <a:p>
          <a:endParaRPr lang="en-US"/>
        </a:p>
      </dgm:t>
    </dgm:pt>
    <dgm:pt modelId="{D23AFD2B-2934-48CC-9F60-9CEA037F6136}" type="pres">
      <dgm:prSet presAssocID="{0725BF8B-F570-46E9-808B-46BAB234E624}" presName="childNode" presStyleLbl="node1" presStyleIdx="0" presStyleCnt="3">
        <dgm:presLayoutVars>
          <dgm:bulletEnabled val="1"/>
        </dgm:presLayoutVars>
      </dgm:prSet>
      <dgm:spPr/>
      <dgm:t>
        <a:bodyPr/>
        <a:lstStyle/>
        <a:p>
          <a:endParaRPr lang="en-US"/>
        </a:p>
      </dgm:t>
    </dgm:pt>
    <dgm:pt modelId="{A0B2A66F-BDE1-455C-AE7C-C6575AB17DF8}" type="pres">
      <dgm:prSet presAssocID="{7C136D90-B399-4D20-B02C-F603622CBB01}" presName="hSp" presStyleCnt="0"/>
      <dgm:spPr/>
    </dgm:pt>
    <dgm:pt modelId="{7ACA3DC3-36B3-479C-BA85-38835FFEDA6A}" type="pres">
      <dgm:prSet presAssocID="{7C136D90-B399-4D20-B02C-F603622CBB01}" presName="vProcSp" presStyleCnt="0"/>
      <dgm:spPr/>
    </dgm:pt>
    <dgm:pt modelId="{5FA7AB17-A597-4812-AE6F-D1C7D82C8729}" type="pres">
      <dgm:prSet presAssocID="{7C136D90-B399-4D20-B02C-F603622CBB01}" presName="vSp1" presStyleCnt="0"/>
      <dgm:spPr/>
    </dgm:pt>
    <dgm:pt modelId="{B2D5D833-F222-4CE0-BADC-8A5C71DCC968}" type="pres">
      <dgm:prSet presAssocID="{7C136D90-B399-4D20-B02C-F603622CBB01}" presName="simulatedConn" presStyleLbl="solidFgAcc1" presStyleIdx="0" presStyleCnt="2"/>
      <dgm:spPr/>
    </dgm:pt>
    <dgm:pt modelId="{8A1332B1-4972-496A-9FB8-53C9A4BB1846}" type="pres">
      <dgm:prSet presAssocID="{7C136D90-B399-4D20-B02C-F603622CBB01}" presName="vSp2" presStyleCnt="0"/>
      <dgm:spPr/>
    </dgm:pt>
    <dgm:pt modelId="{8582AC3F-157D-4363-81DC-6CAEBEF122A6}" type="pres">
      <dgm:prSet presAssocID="{7C136D90-B399-4D20-B02C-F603622CBB01}" presName="sibTrans" presStyleCnt="0"/>
      <dgm:spPr/>
    </dgm:pt>
    <dgm:pt modelId="{4C06F831-48BE-4622-9AEB-E50513A67324}" type="pres">
      <dgm:prSet presAssocID="{DFE23DA9-A662-43CF-8ABB-C2F92C5DD122}" presName="compositeNode" presStyleCnt="0">
        <dgm:presLayoutVars>
          <dgm:bulletEnabled val="1"/>
        </dgm:presLayoutVars>
      </dgm:prSet>
      <dgm:spPr/>
    </dgm:pt>
    <dgm:pt modelId="{C3073544-614B-4D8F-ACC9-B2CEC6E246A9}" type="pres">
      <dgm:prSet presAssocID="{DFE23DA9-A662-43CF-8ABB-C2F92C5DD122}" presName="bgRect" presStyleLbl="node1" presStyleIdx="1" presStyleCnt="3"/>
      <dgm:spPr/>
      <dgm:t>
        <a:bodyPr/>
        <a:lstStyle/>
        <a:p>
          <a:endParaRPr lang="en-US"/>
        </a:p>
      </dgm:t>
    </dgm:pt>
    <dgm:pt modelId="{962F2C74-1148-4453-86F0-F0CB7556F5B4}" type="pres">
      <dgm:prSet presAssocID="{DFE23DA9-A662-43CF-8ABB-C2F92C5DD122}" presName="parentNode" presStyleLbl="node1" presStyleIdx="1" presStyleCnt="3">
        <dgm:presLayoutVars>
          <dgm:chMax val="0"/>
          <dgm:bulletEnabled val="1"/>
        </dgm:presLayoutVars>
      </dgm:prSet>
      <dgm:spPr/>
      <dgm:t>
        <a:bodyPr/>
        <a:lstStyle/>
        <a:p>
          <a:endParaRPr lang="en-US"/>
        </a:p>
      </dgm:t>
    </dgm:pt>
    <dgm:pt modelId="{9EF04CB9-9A49-4B6E-A43E-FB5521119D03}" type="pres">
      <dgm:prSet presAssocID="{DFE23DA9-A662-43CF-8ABB-C2F92C5DD122}" presName="childNode" presStyleLbl="node1" presStyleIdx="1" presStyleCnt="3">
        <dgm:presLayoutVars>
          <dgm:bulletEnabled val="1"/>
        </dgm:presLayoutVars>
      </dgm:prSet>
      <dgm:spPr/>
      <dgm:t>
        <a:bodyPr/>
        <a:lstStyle/>
        <a:p>
          <a:endParaRPr lang="en-US"/>
        </a:p>
      </dgm:t>
    </dgm:pt>
    <dgm:pt modelId="{3DA9A410-FDAC-448D-B307-E5A423386B05}" type="pres">
      <dgm:prSet presAssocID="{9BC9EE80-95F8-4A84-9C78-BB8CAAF4A536}" presName="hSp" presStyleCnt="0"/>
      <dgm:spPr/>
    </dgm:pt>
    <dgm:pt modelId="{925BAA46-F3AE-4FF8-9EEA-D0147183A014}" type="pres">
      <dgm:prSet presAssocID="{9BC9EE80-95F8-4A84-9C78-BB8CAAF4A536}" presName="vProcSp" presStyleCnt="0"/>
      <dgm:spPr/>
    </dgm:pt>
    <dgm:pt modelId="{3380D813-98CF-4AA4-9F13-1843405F407F}" type="pres">
      <dgm:prSet presAssocID="{9BC9EE80-95F8-4A84-9C78-BB8CAAF4A536}" presName="vSp1" presStyleCnt="0"/>
      <dgm:spPr/>
    </dgm:pt>
    <dgm:pt modelId="{3E87A538-E75F-4127-B219-21ADED1966BE}" type="pres">
      <dgm:prSet presAssocID="{9BC9EE80-95F8-4A84-9C78-BB8CAAF4A536}" presName="simulatedConn" presStyleLbl="solidFgAcc1" presStyleIdx="1" presStyleCnt="2"/>
      <dgm:spPr/>
    </dgm:pt>
    <dgm:pt modelId="{1E9C0A3E-0053-4AFA-83F3-0B746BF33E3A}" type="pres">
      <dgm:prSet presAssocID="{9BC9EE80-95F8-4A84-9C78-BB8CAAF4A536}" presName="vSp2" presStyleCnt="0"/>
      <dgm:spPr/>
    </dgm:pt>
    <dgm:pt modelId="{CA79E14E-9A34-4325-B59C-7D5B0387F04A}" type="pres">
      <dgm:prSet presAssocID="{9BC9EE80-95F8-4A84-9C78-BB8CAAF4A536}" presName="sibTrans" presStyleCnt="0"/>
      <dgm:spPr/>
    </dgm:pt>
    <dgm:pt modelId="{8C3E5FB6-9864-4E6E-9879-E4F98759FA81}" type="pres">
      <dgm:prSet presAssocID="{EC41CCB3-AA66-44A9-A3EB-8E0A7227F737}" presName="compositeNode" presStyleCnt="0">
        <dgm:presLayoutVars>
          <dgm:bulletEnabled val="1"/>
        </dgm:presLayoutVars>
      </dgm:prSet>
      <dgm:spPr/>
    </dgm:pt>
    <dgm:pt modelId="{4E9678C8-5D0B-412E-A9F0-1634C9D61D7C}" type="pres">
      <dgm:prSet presAssocID="{EC41CCB3-AA66-44A9-A3EB-8E0A7227F737}" presName="bgRect" presStyleLbl="node1" presStyleIdx="2" presStyleCnt="3"/>
      <dgm:spPr/>
      <dgm:t>
        <a:bodyPr/>
        <a:lstStyle/>
        <a:p>
          <a:endParaRPr lang="en-US"/>
        </a:p>
      </dgm:t>
    </dgm:pt>
    <dgm:pt modelId="{84E9FE3D-5630-451E-B06E-CCAB4FC44A68}" type="pres">
      <dgm:prSet presAssocID="{EC41CCB3-AA66-44A9-A3EB-8E0A7227F737}" presName="parentNode" presStyleLbl="node1" presStyleIdx="2" presStyleCnt="3">
        <dgm:presLayoutVars>
          <dgm:chMax val="0"/>
          <dgm:bulletEnabled val="1"/>
        </dgm:presLayoutVars>
      </dgm:prSet>
      <dgm:spPr/>
      <dgm:t>
        <a:bodyPr/>
        <a:lstStyle/>
        <a:p>
          <a:endParaRPr lang="en-US"/>
        </a:p>
      </dgm:t>
    </dgm:pt>
    <dgm:pt modelId="{37A05CE9-F2C2-4DA5-8A5A-98EB7D3F65A6}" type="pres">
      <dgm:prSet presAssocID="{EC41CCB3-AA66-44A9-A3EB-8E0A7227F737}" presName="childNode" presStyleLbl="node1" presStyleIdx="2" presStyleCnt="3">
        <dgm:presLayoutVars>
          <dgm:bulletEnabled val="1"/>
        </dgm:presLayoutVars>
      </dgm:prSet>
      <dgm:spPr/>
      <dgm:t>
        <a:bodyPr/>
        <a:lstStyle/>
        <a:p>
          <a:endParaRPr lang="en-US"/>
        </a:p>
      </dgm:t>
    </dgm:pt>
  </dgm:ptLst>
  <dgm:cxnLst>
    <dgm:cxn modelId="{3EECA49B-22C0-413F-840E-B84407CED17F}" srcId="{DFE23DA9-A662-43CF-8ABB-C2F92C5DD122}" destId="{436D25BA-28D3-464A-87ED-1A5B9548AC80}" srcOrd="3" destOrd="0" parTransId="{2DDBE427-5198-45C3-834D-0447F1C944B2}" sibTransId="{302D2064-A12B-4C1B-9E09-924DBFD93F99}"/>
    <dgm:cxn modelId="{632CB98C-9E68-40BB-8F38-1F1156C802CC}" type="presOf" srcId="{AE7A5FC7-ADA1-4428-A975-83A573FFC0BE}" destId="{FC673DB5-AE71-4927-B310-BCCCED5A4B1B}" srcOrd="0" destOrd="0" presId="urn:microsoft.com/office/officeart/2005/8/layout/hProcess7"/>
    <dgm:cxn modelId="{05ADCC62-C9E8-4312-B5EE-4BB25D41AD87}" srcId="{EC41CCB3-AA66-44A9-A3EB-8E0A7227F737}" destId="{818A9132-123D-4988-947A-BED0254ACA62}" srcOrd="0" destOrd="0" parTransId="{BD7B9EB0-2065-43A3-A019-E26327CF24D4}" sibTransId="{07CBCF79-F310-4EC0-B53F-E49D6A504D88}"/>
    <dgm:cxn modelId="{EF1B2D74-50DE-47DF-974C-AD496E31EE17}" type="presOf" srcId="{16D9B753-9359-4B94-9365-D0F09F3B8FF6}" destId="{9EF04CB9-9A49-4B6E-A43E-FB5521119D03}" srcOrd="0" destOrd="2" presId="urn:microsoft.com/office/officeart/2005/8/layout/hProcess7"/>
    <dgm:cxn modelId="{778C3746-57DB-4089-BC76-9B01F66EF3E6}" srcId="{DFE23DA9-A662-43CF-8ABB-C2F92C5DD122}" destId="{A5F1F02A-A06D-4F44-B263-4FAE5E8DD870}" srcOrd="4" destOrd="0" parTransId="{2C853700-929B-4BDE-B5C0-3A782CB6F0B8}" sibTransId="{793B8E11-F015-4ABD-9F7B-0F7D28A5EA23}"/>
    <dgm:cxn modelId="{0C62C08D-83D3-446A-9C23-EC6B37F59423}" type="presOf" srcId="{0725BF8B-F570-46E9-808B-46BAB234E624}" destId="{54CDBCD3-F77E-4E9C-9FE2-F390C78C7384}" srcOrd="0" destOrd="0" presId="urn:microsoft.com/office/officeart/2005/8/layout/hProcess7"/>
    <dgm:cxn modelId="{299D74A9-02EF-4937-B99F-63BCC4EB9E03}" type="presOf" srcId="{0725BF8B-F570-46E9-808B-46BAB234E624}" destId="{B02325A8-F8B3-4DC5-A155-4D3179155DAF}" srcOrd="1" destOrd="0" presId="urn:microsoft.com/office/officeart/2005/8/layout/hProcess7"/>
    <dgm:cxn modelId="{57DAC298-49BD-48CA-A10C-CFA0E7B4778D}" srcId="{0725BF8B-F570-46E9-808B-46BAB234E624}" destId="{DC7A1DA6-0A88-4BCE-AB11-1C65D73F4201}" srcOrd="2" destOrd="0" parTransId="{F7035B2A-42F5-4FFF-8C53-A366A2B89D48}" sibTransId="{2ED00096-4B22-4983-83DC-0FEF5D4D5E2C}"/>
    <dgm:cxn modelId="{B2A9EAE7-DB31-473A-9DE3-54E0BF8C907D}" type="presOf" srcId="{818A9132-123D-4988-947A-BED0254ACA62}" destId="{37A05CE9-F2C2-4DA5-8A5A-98EB7D3F65A6}" srcOrd="0" destOrd="0" presId="urn:microsoft.com/office/officeart/2005/8/layout/hProcess7"/>
    <dgm:cxn modelId="{5EAD1A2C-1E95-4D5F-A398-1423CEB2868F}" type="presOf" srcId="{DC7A1DA6-0A88-4BCE-AB11-1C65D73F4201}" destId="{D23AFD2B-2934-48CC-9F60-9CEA037F6136}" srcOrd="0" destOrd="2" presId="urn:microsoft.com/office/officeart/2005/8/layout/hProcess7"/>
    <dgm:cxn modelId="{1FC1E0CB-E5EA-4264-B8AE-948B198E3392}" type="presOf" srcId="{A5F1F02A-A06D-4F44-B263-4FAE5E8DD870}" destId="{9EF04CB9-9A49-4B6E-A43E-FB5521119D03}" srcOrd="0" destOrd="4" presId="urn:microsoft.com/office/officeart/2005/8/layout/hProcess7"/>
    <dgm:cxn modelId="{ECE3CBFB-41DE-4D06-8010-547D616557FA}" srcId="{AE7A5FC7-ADA1-4428-A975-83A573FFC0BE}" destId="{0725BF8B-F570-46E9-808B-46BAB234E624}" srcOrd="0" destOrd="0" parTransId="{75A826DA-9DA4-4346-8C1B-4E6504E631B1}" sibTransId="{7C136D90-B399-4D20-B02C-F603622CBB01}"/>
    <dgm:cxn modelId="{8FA49A32-E4CA-4B4B-8057-F888C087AF44}" type="presOf" srcId="{DFE23DA9-A662-43CF-8ABB-C2F92C5DD122}" destId="{962F2C74-1148-4453-86F0-F0CB7556F5B4}" srcOrd="1" destOrd="0" presId="urn:microsoft.com/office/officeart/2005/8/layout/hProcess7"/>
    <dgm:cxn modelId="{6169DD52-82EF-48F7-AA78-F1CAB81C0F17}" srcId="{AE7A5FC7-ADA1-4428-A975-83A573FFC0BE}" destId="{DFE23DA9-A662-43CF-8ABB-C2F92C5DD122}" srcOrd="1" destOrd="0" parTransId="{B84EFE52-3FD1-4C88-ACFF-0CD17EB67294}" sibTransId="{9BC9EE80-95F8-4A84-9C78-BB8CAAF4A536}"/>
    <dgm:cxn modelId="{1F56BD4F-F3D2-4890-914A-486A6591E9BD}" type="presOf" srcId="{08258CCC-BF4A-4C12-82C9-598278023872}" destId="{9EF04CB9-9A49-4B6E-A43E-FB5521119D03}" srcOrd="0" destOrd="0" presId="urn:microsoft.com/office/officeart/2005/8/layout/hProcess7"/>
    <dgm:cxn modelId="{71A4FE42-15B8-4801-B474-E5EAC75232DE}" type="presOf" srcId="{DA8B1DA5-C1BD-4507-8A83-D689BFB48603}" destId="{9EF04CB9-9A49-4B6E-A43E-FB5521119D03}" srcOrd="0" destOrd="1" presId="urn:microsoft.com/office/officeart/2005/8/layout/hProcess7"/>
    <dgm:cxn modelId="{D96EA934-8E28-43E2-BEF9-6480B74BBC66}" srcId="{0725BF8B-F570-46E9-808B-46BAB234E624}" destId="{11116A94-F46B-44C0-9A04-A8B7A90A38A2}" srcOrd="0" destOrd="0" parTransId="{D1716CBE-20DF-441C-B2F2-06B4736B8901}" sibTransId="{731E6B58-1678-42A1-AFD6-B6CE9145FBF0}"/>
    <dgm:cxn modelId="{4CDA2D46-58D7-465C-9219-AA3D12580F32}" srcId="{0725BF8B-F570-46E9-808B-46BAB234E624}" destId="{884ABC5F-F126-4B7F-B982-3585DBA50FFA}" srcOrd="1" destOrd="0" parTransId="{F709EBF5-D7E4-478D-9EA0-216DCB9DEB2D}" sibTransId="{F395DD6F-D088-4C10-BE1A-60F444DB3C7B}"/>
    <dgm:cxn modelId="{A3932826-6CFA-4C1A-A35E-AF8ADBC1C7E5}" srcId="{DFE23DA9-A662-43CF-8ABB-C2F92C5DD122}" destId="{086A5F06-A985-4AB3-9D69-21265E55D5DA}" srcOrd="5" destOrd="0" parTransId="{850B1AD0-36D2-43F4-A5A2-AE9A898520A9}" sibTransId="{001318C1-0065-47B8-B833-71AB39984EF7}"/>
    <dgm:cxn modelId="{9A23AC48-2AFC-47C9-B879-59E860769BBD}" srcId="{0725BF8B-F570-46E9-808B-46BAB234E624}" destId="{46497925-F2ED-42D8-B11E-B79E3C1DE228}" srcOrd="3" destOrd="0" parTransId="{53D06527-39C1-4F07-A1C7-6FDDD33857CD}" sibTransId="{4713931A-035B-4C3D-B2C9-AC916B3D0D21}"/>
    <dgm:cxn modelId="{EBCE2C3B-9CF8-4E57-87A4-36C7FEABD6D7}" srcId="{EC41CCB3-AA66-44A9-A3EB-8E0A7227F737}" destId="{3EED2028-A0E4-4EC8-83AC-362E16EC68A9}" srcOrd="3" destOrd="0" parTransId="{58B8FD5D-6897-46F9-8CC7-A26C5C9C5113}" sibTransId="{0C550B8A-0433-4828-A1B3-CB54769333AB}"/>
    <dgm:cxn modelId="{9D8377B3-AE48-4BEE-A02A-AE15B2DB730F}" type="presOf" srcId="{EC41CCB3-AA66-44A9-A3EB-8E0A7227F737}" destId="{84E9FE3D-5630-451E-B06E-CCAB4FC44A68}" srcOrd="1" destOrd="0" presId="urn:microsoft.com/office/officeart/2005/8/layout/hProcess7"/>
    <dgm:cxn modelId="{CD21DDA4-471D-4AE8-83A5-9129AA642997}" type="presOf" srcId="{EC41CCB3-AA66-44A9-A3EB-8E0A7227F737}" destId="{4E9678C8-5D0B-412E-A9F0-1634C9D61D7C}" srcOrd="0" destOrd="0" presId="urn:microsoft.com/office/officeart/2005/8/layout/hProcess7"/>
    <dgm:cxn modelId="{9006FB01-1A9E-4C12-9C93-0CF37041BCDD}" srcId="{AE7A5FC7-ADA1-4428-A975-83A573FFC0BE}" destId="{EC41CCB3-AA66-44A9-A3EB-8E0A7227F737}" srcOrd="2" destOrd="0" parTransId="{65AEB518-F325-4E80-A468-F12634BD049E}" sibTransId="{37EF7C3E-B931-4BA8-AABB-086496779289}"/>
    <dgm:cxn modelId="{40E86426-B13B-4CA2-BC69-EDB44D87E90C}" type="presOf" srcId="{086A5F06-A985-4AB3-9D69-21265E55D5DA}" destId="{9EF04CB9-9A49-4B6E-A43E-FB5521119D03}" srcOrd="0" destOrd="5" presId="urn:microsoft.com/office/officeart/2005/8/layout/hProcess7"/>
    <dgm:cxn modelId="{13668AE4-8996-4C93-936C-67D248AF13C0}" type="presOf" srcId="{9432525A-981F-4A96-BA36-6B7B29F5C6DF}" destId="{37A05CE9-F2C2-4DA5-8A5A-98EB7D3F65A6}" srcOrd="0" destOrd="2" presId="urn:microsoft.com/office/officeart/2005/8/layout/hProcess7"/>
    <dgm:cxn modelId="{ACB069ED-346E-4E04-BBF1-F5E358274870}" type="presOf" srcId="{46497925-F2ED-42D8-B11E-B79E3C1DE228}" destId="{D23AFD2B-2934-48CC-9F60-9CEA037F6136}" srcOrd="0" destOrd="3" presId="urn:microsoft.com/office/officeart/2005/8/layout/hProcess7"/>
    <dgm:cxn modelId="{FB1994F8-3B51-4895-8301-B86535C69B37}" type="presOf" srcId="{436D25BA-28D3-464A-87ED-1A5B9548AC80}" destId="{9EF04CB9-9A49-4B6E-A43E-FB5521119D03}" srcOrd="0" destOrd="3" presId="urn:microsoft.com/office/officeart/2005/8/layout/hProcess7"/>
    <dgm:cxn modelId="{E769D3CF-4214-4071-921D-01C6601F38D0}" type="presOf" srcId="{884ABC5F-F126-4B7F-B982-3585DBA50FFA}" destId="{D23AFD2B-2934-48CC-9F60-9CEA037F6136}" srcOrd="0" destOrd="1" presId="urn:microsoft.com/office/officeart/2005/8/layout/hProcess7"/>
    <dgm:cxn modelId="{E0EF7396-1ECD-4CCC-A958-55913B5DADF1}" srcId="{EC41CCB3-AA66-44A9-A3EB-8E0A7227F737}" destId="{9432525A-981F-4A96-BA36-6B7B29F5C6DF}" srcOrd="2" destOrd="0" parTransId="{D928E446-3E3E-4BD8-BD3B-B26BD4579048}" sibTransId="{366CBD4B-8AA7-451E-A02A-EAAC52CBE558}"/>
    <dgm:cxn modelId="{C6A28099-5E7D-469F-8F58-A5755A7187D1}" srcId="{EC41CCB3-AA66-44A9-A3EB-8E0A7227F737}" destId="{30F71CC6-7AEA-447B-82F8-80F64B7485F2}" srcOrd="1" destOrd="0" parTransId="{38CE3868-7CD5-4937-99B4-8A582135B7BF}" sibTransId="{4A780B41-F7D1-4271-9BD4-AF7B6E7FC0D8}"/>
    <dgm:cxn modelId="{BE4DF2F7-FD45-4D73-B933-FDF7276894A2}" srcId="{DFE23DA9-A662-43CF-8ABB-C2F92C5DD122}" destId="{DA8B1DA5-C1BD-4507-8A83-D689BFB48603}" srcOrd="1" destOrd="0" parTransId="{87ED4E29-4DAA-4669-8A3D-052121D779A4}" sibTransId="{959ACA4D-AC9C-437C-923B-9DC85AFEBAF4}"/>
    <dgm:cxn modelId="{D0CB1D8A-0FA4-414F-9D6C-135453AD56AC}" type="presOf" srcId="{3EED2028-A0E4-4EC8-83AC-362E16EC68A9}" destId="{37A05CE9-F2C2-4DA5-8A5A-98EB7D3F65A6}" srcOrd="0" destOrd="3" presId="urn:microsoft.com/office/officeart/2005/8/layout/hProcess7"/>
    <dgm:cxn modelId="{CC96F420-42A8-41F8-8CCE-8EB32EB24BF5}" type="presOf" srcId="{DFE23DA9-A662-43CF-8ABB-C2F92C5DD122}" destId="{C3073544-614B-4D8F-ACC9-B2CEC6E246A9}" srcOrd="0" destOrd="0" presId="urn:microsoft.com/office/officeart/2005/8/layout/hProcess7"/>
    <dgm:cxn modelId="{9DAE1D27-AAEF-4C48-B517-4EC653930E51}" srcId="{DFE23DA9-A662-43CF-8ABB-C2F92C5DD122}" destId="{16D9B753-9359-4B94-9365-D0F09F3B8FF6}" srcOrd="2" destOrd="0" parTransId="{7E4120EF-DD9A-4060-A7EB-2971E6680BF0}" sibTransId="{302231D4-A147-4CE3-BE6D-C73CE0E744D4}"/>
    <dgm:cxn modelId="{62582667-802F-4E18-9B33-90E0CB98A67B}" type="presOf" srcId="{11116A94-F46B-44C0-9A04-A8B7A90A38A2}" destId="{D23AFD2B-2934-48CC-9F60-9CEA037F6136}" srcOrd="0" destOrd="0" presId="urn:microsoft.com/office/officeart/2005/8/layout/hProcess7"/>
    <dgm:cxn modelId="{70D33BEA-A2AE-4D7D-B52A-21BB3601368E}" type="presOf" srcId="{30F71CC6-7AEA-447B-82F8-80F64B7485F2}" destId="{37A05CE9-F2C2-4DA5-8A5A-98EB7D3F65A6}" srcOrd="0" destOrd="1" presId="urn:microsoft.com/office/officeart/2005/8/layout/hProcess7"/>
    <dgm:cxn modelId="{66410DFB-28C8-4C30-9359-E5F1F58760F9}" srcId="{DFE23DA9-A662-43CF-8ABB-C2F92C5DD122}" destId="{08258CCC-BF4A-4C12-82C9-598278023872}" srcOrd="0" destOrd="0" parTransId="{FF9DFA30-9041-4078-A4F8-BCB21FB4B55F}" sibTransId="{B4BFFEC6-A89C-4A8A-9BA4-D944D02F1509}"/>
    <dgm:cxn modelId="{E6BE6257-F798-4C8D-974E-02688DD5126B}" type="presParOf" srcId="{FC673DB5-AE71-4927-B310-BCCCED5A4B1B}" destId="{B0BE2A37-2DEB-4F87-8FD2-7F0FE327A9F8}" srcOrd="0" destOrd="0" presId="urn:microsoft.com/office/officeart/2005/8/layout/hProcess7"/>
    <dgm:cxn modelId="{4EACE28F-2C46-4F2C-98C7-1EA5C6C73FD9}" type="presParOf" srcId="{B0BE2A37-2DEB-4F87-8FD2-7F0FE327A9F8}" destId="{54CDBCD3-F77E-4E9C-9FE2-F390C78C7384}" srcOrd="0" destOrd="0" presId="urn:microsoft.com/office/officeart/2005/8/layout/hProcess7"/>
    <dgm:cxn modelId="{ADBA2A0B-F648-4689-BE41-D7E21035705F}" type="presParOf" srcId="{B0BE2A37-2DEB-4F87-8FD2-7F0FE327A9F8}" destId="{B02325A8-F8B3-4DC5-A155-4D3179155DAF}" srcOrd="1" destOrd="0" presId="urn:microsoft.com/office/officeart/2005/8/layout/hProcess7"/>
    <dgm:cxn modelId="{8817B0FF-E31A-4231-8353-ECE9C59D6FDC}" type="presParOf" srcId="{B0BE2A37-2DEB-4F87-8FD2-7F0FE327A9F8}" destId="{D23AFD2B-2934-48CC-9F60-9CEA037F6136}" srcOrd="2" destOrd="0" presId="urn:microsoft.com/office/officeart/2005/8/layout/hProcess7"/>
    <dgm:cxn modelId="{A811EFFB-AA16-4E3C-8114-FB17696BCA3A}" type="presParOf" srcId="{FC673DB5-AE71-4927-B310-BCCCED5A4B1B}" destId="{A0B2A66F-BDE1-455C-AE7C-C6575AB17DF8}" srcOrd="1" destOrd="0" presId="urn:microsoft.com/office/officeart/2005/8/layout/hProcess7"/>
    <dgm:cxn modelId="{3C9A4FB0-D52C-4EA9-8941-62272A7C9947}" type="presParOf" srcId="{FC673DB5-AE71-4927-B310-BCCCED5A4B1B}" destId="{7ACA3DC3-36B3-479C-BA85-38835FFEDA6A}" srcOrd="2" destOrd="0" presId="urn:microsoft.com/office/officeart/2005/8/layout/hProcess7"/>
    <dgm:cxn modelId="{FA9EA357-7972-4F40-B531-FC9661FD153E}" type="presParOf" srcId="{7ACA3DC3-36B3-479C-BA85-38835FFEDA6A}" destId="{5FA7AB17-A597-4812-AE6F-D1C7D82C8729}" srcOrd="0" destOrd="0" presId="urn:microsoft.com/office/officeart/2005/8/layout/hProcess7"/>
    <dgm:cxn modelId="{0F1BDDFA-8AA1-4E50-8C41-C1828936DDCB}" type="presParOf" srcId="{7ACA3DC3-36B3-479C-BA85-38835FFEDA6A}" destId="{B2D5D833-F222-4CE0-BADC-8A5C71DCC968}" srcOrd="1" destOrd="0" presId="urn:microsoft.com/office/officeart/2005/8/layout/hProcess7"/>
    <dgm:cxn modelId="{8A0D2D6E-8CA9-4073-B0D2-30D874907C77}" type="presParOf" srcId="{7ACA3DC3-36B3-479C-BA85-38835FFEDA6A}" destId="{8A1332B1-4972-496A-9FB8-53C9A4BB1846}" srcOrd="2" destOrd="0" presId="urn:microsoft.com/office/officeart/2005/8/layout/hProcess7"/>
    <dgm:cxn modelId="{CF437813-4462-44E1-81A9-4D4965789A32}" type="presParOf" srcId="{FC673DB5-AE71-4927-B310-BCCCED5A4B1B}" destId="{8582AC3F-157D-4363-81DC-6CAEBEF122A6}" srcOrd="3" destOrd="0" presId="urn:microsoft.com/office/officeart/2005/8/layout/hProcess7"/>
    <dgm:cxn modelId="{AD5AB508-700C-4680-8910-1790887CE6AE}" type="presParOf" srcId="{FC673DB5-AE71-4927-B310-BCCCED5A4B1B}" destId="{4C06F831-48BE-4622-9AEB-E50513A67324}" srcOrd="4" destOrd="0" presId="urn:microsoft.com/office/officeart/2005/8/layout/hProcess7"/>
    <dgm:cxn modelId="{C1B033CB-9B32-4A77-BC28-48C3BED099C6}" type="presParOf" srcId="{4C06F831-48BE-4622-9AEB-E50513A67324}" destId="{C3073544-614B-4D8F-ACC9-B2CEC6E246A9}" srcOrd="0" destOrd="0" presId="urn:microsoft.com/office/officeart/2005/8/layout/hProcess7"/>
    <dgm:cxn modelId="{844B4EFB-C95B-443A-A11F-91F0ED009ED4}" type="presParOf" srcId="{4C06F831-48BE-4622-9AEB-E50513A67324}" destId="{962F2C74-1148-4453-86F0-F0CB7556F5B4}" srcOrd="1" destOrd="0" presId="urn:microsoft.com/office/officeart/2005/8/layout/hProcess7"/>
    <dgm:cxn modelId="{5B8D005D-7BBF-4A99-808D-C360B249C4BF}" type="presParOf" srcId="{4C06F831-48BE-4622-9AEB-E50513A67324}" destId="{9EF04CB9-9A49-4B6E-A43E-FB5521119D03}" srcOrd="2" destOrd="0" presId="urn:microsoft.com/office/officeart/2005/8/layout/hProcess7"/>
    <dgm:cxn modelId="{378F0C80-9C72-4B67-B4E2-14385F6A6EFE}" type="presParOf" srcId="{FC673DB5-AE71-4927-B310-BCCCED5A4B1B}" destId="{3DA9A410-FDAC-448D-B307-E5A423386B05}" srcOrd="5" destOrd="0" presId="urn:microsoft.com/office/officeart/2005/8/layout/hProcess7"/>
    <dgm:cxn modelId="{75B43F3B-C557-4D8B-8A1B-6CB135F9EF61}" type="presParOf" srcId="{FC673DB5-AE71-4927-B310-BCCCED5A4B1B}" destId="{925BAA46-F3AE-4FF8-9EEA-D0147183A014}" srcOrd="6" destOrd="0" presId="urn:microsoft.com/office/officeart/2005/8/layout/hProcess7"/>
    <dgm:cxn modelId="{D950141B-7336-4F6A-894D-4FC8DC28BCF6}" type="presParOf" srcId="{925BAA46-F3AE-4FF8-9EEA-D0147183A014}" destId="{3380D813-98CF-4AA4-9F13-1843405F407F}" srcOrd="0" destOrd="0" presId="urn:microsoft.com/office/officeart/2005/8/layout/hProcess7"/>
    <dgm:cxn modelId="{210D2BE2-F1F9-4DDD-99C3-D4AFF8DD4720}" type="presParOf" srcId="{925BAA46-F3AE-4FF8-9EEA-D0147183A014}" destId="{3E87A538-E75F-4127-B219-21ADED1966BE}" srcOrd="1" destOrd="0" presId="urn:microsoft.com/office/officeart/2005/8/layout/hProcess7"/>
    <dgm:cxn modelId="{102B6E5A-790F-4587-B82D-6E941AAABC8F}" type="presParOf" srcId="{925BAA46-F3AE-4FF8-9EEA-D0147183A014}" destId="{1E9C0A3E-0053-4AFA-83F3-0B746BF33E3A}" srcOrd="2" destOrd="0" presId="urn:microsoft.com/office/officeart/2005/8/layout/hProcess7"/>
    <dgm:cxn modelId="{5EC3589C-3E4F-4803-99FF-20F391F033D4}" type="presParOf" srcId="{FC673DB5-AE71-4927-B310-BCCCED5A4B1B}" destId="{CA79E14E-9A34-4325-B59C-7D5B0387F04A}" srcOrd="7" destOrd="0" presId="urn:microsoft.com/office/officeart/2005/8/layout/hProcess7"/>
    <dgm:cxn modelId="{47914A43-0ACA-427B-93B6-015618DFFC1F}" type="presParOf" srcId="{FC673DB5-AE71-4927-B310-BCCCED5A4B1B}" destId="{8C3E5FB6-9864-4E6E-9879-E4F98759FA81}" srcOrd="8" destOrd="0" presId="urn:microsoft.com/office/officeart/2005/8/layout/hProcess7"/>
    <dgm:cxn modelId="{E7BBEA80-C68D-42E7-B255-26FD810C7147}" type="presParOf" srcId="{8C3E5FB6-9864-4E6E-9879-E4F98759FA81}" destId="{4E9678C8-5D0B-412E-A9F0-1634C9D61D7C}" srcOrd="0" destOrd="0" presId="urn:microsoft.com/office/officeart/2005/8/layout/hProcess7"/>
    <dgm:cxn modelId="{5E652DC3-0D6D-4C51-BB1F-502989C4B7F0}" type="presParOf" srcId="{8C3E5FB6-9864-4E6E-9879-E4F98759FA81}" destId="{84E9FE3D-5630-451E-B06E-CCAB4FC44A68}" srcOrd="1" destOrd="0" presId="urn:microsoft.com/office/officeart/2005/8/layout/hProcess7"/>
    <dgm:cxn modelId="{2AA19859-7FBF-4325-82FC-4A52185167F2}" type="presParOf" srcId="{8C3E5FB6-9864-4E6E-9879-E4F98759FA81}" destId="{37A05CE9-F2C2-4DA5-8A5A-98EB7D3F65A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DBCD3-F77E-4E9C-9FE2-F390C78C7384}">
      <dsp:nvSpPr>
        <dsp:cNvPr id="0" name=""/>
        <dsp:cNvSpPr/>
      </dsp:nvSpPr>
      <dsp:spPr>
        <a:xfrm>
          <a:off x="795" y="486732"/>
          <a:ext cx="3424758" cy="410971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kern="1200" dirty="0" smtClean="0">
              <a:latin typeface="Comic Sans MS" panose="030F0702030302020204" pitchFamily="66" charset="0"/>
            </a:rPr>
            <a:t>Inputs</a:t>
          </a:r>
          <a:endParaRPr lang="en-US" sz="3500" kern="1200" dirty="0">
            <a:latin typeface="Comic Sans MS" panose="030F0702030302020204" pitchFamily="66" charset="0"/>
          </a:endParaRPr>
        </a:p>
      </dsp:txBody>
      <dsp:txXfrm rot="16200000">
        <a:off x="-1341709" y="1829237"/>
        <a:ext cx="3369962" cy="684951"/>
      </dsp:txXfrm>
    </dsp:sp>
    <dsp:sp modelId="{D23AFD2B-2934-48CC-9F60-9CEA037F6136}">
      <dsp:nvSpPr>
        <dsp:cNvPr id="0" name=""/>
        <dsp:cNvSpPr/>
      </dsp:nvSpPr>
      <dsp:spPr>
        <a:xfrm>
          <a:off x="685747" y="486732"/>
          <a:ext cx="2551445" cy="410971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latin typeface="Comic Sans MS" panose="030F0702030302020204" pitchFamily="66" charset="0"/>
            </a:rPr>
            <a:t>Natural human language..</a:t>
          </a:r>
        </a:p>
        <a:p>
          <a:pPr lvl="0" algn="l" defTabSz="577850">
            <a:lnSpc>
              <a:spcPct val="90000"/>
            </a:lnSpc>
            <a:spcBef>
              <a:spcPct val="0"/>
            </a:spcBef>
            <a:spcAft>
              <a:spcPct val="35000"/>
            </a:spcAft>
          </a:pPr>
          <a:r>
            <a:rPr lang="en-US" sz="1300" kern="1200" dirty="0" smtClean="0">
              <a:latin typeface="Comic Sans MS" panose="030F0702030302020204" pitchFamily="66" charset="0"/>
            </a:rPr>
            <a:t>As notes/tasks/information.</a:t>
          </a:r>
        </a:p>
        <a:p>
          <a:pPr lvl="0" algn="l" defTabSz="577850">
            <a:lnSpc>
              <a:spcPct val="90000"/>
            </a:lnSpc>
            <a:spcBef>
              <a:spcPct val="0"/>
            </a:spcBef>
            <a:spcAft>
              <a:spcPct val="35000"/>
            </a:spcAft>
          </a:pPr>
          <a:r>
            <a:rPr lang="en-US" sz="1300" kern="1200" dirty="0" smtClean="0">
              <a:latin typeface="Comic Sans MS" panose="030F0702030302020204" pitchFamily="66" charset="0"/>
            </a:rPr>
            <a:t>Each ‘Input’ carries few properties like Expire date, priority, context, type and some docs (if any).</a:t>
          </a:r>
        </a:p>
        <a:p>
          <a:pPr lvl="0" algn="l" defTabSz="577850">
            <a:lnSpc>
              <a:spcPct val="90000"/>
            </a:lnSpc>
            <a:spcBef>
              <a:spcPct val="0"/>
            </a:spcBef>
            <a:spcAft>
              <a:spcPct val="35000"/>
            </a:spcAft>
          </a:pPr>
          <a:r>
            <a:rPr lang="en-US" sz="1300" kern="1200" dirty="0" smtClean="0">
              <a:latin typeface="Comic Sans MS" panose="030F0702030302020204" pitchFamily="66" charset="0"/>
            </a:rPr>
            <a:t> Besides this we get the info regarding our customer like his/her short term goals, long term goals, interests, hobbies and  skill set..</a:t>
          </a:r>
        </a:p>
        <a:p>
          <a:pPr lvl="0" algn="l" defTabSz="577850">
            <a:lnSpc>
              <a:spcPct val="90000"/>
            </a:lnSpc>
            <a:spcBef>
              <a:spcPct val="0"/>
            </a:spcBef>
            <a:spcAft>
              <a:spcPct val="35000"/>
            </a:spcAft>
          </a:pPr>
          <a:r>
            <a:rPr lang="en-US" sz="1300" kern="1200" dirty="0" smtClean="0">
              <a:latin typeface="Comic Sans MS" panose="030F0702030302020204" pitchFamily="66" charset="0"/>
            </a:rPr>
            <a:t> The Time Sheet/Routine Time Table.. (we’ll provide an interface for the user/customer to fill in it).</a:t>
          </a:r>
        </a:p>
        <a:p>
          <a:pPr lvl="0" algn="l" defTabSz="577850">
            <a:lnSpc>
              <a:spcPct val="90000"/>
            </a:lnSpc>
            <a:spcBef>
              <a:spcPct val="0"/>
            </a:spcBef>
            <a:spcAft>
              <a:spcPct val="35000"/>
            </a:spcAft>
          </a:pPr>
          <a:endParaRPr lang="en-US" sz="1300" kern="1200" dirty="0" smtClean="0">
            <a:latin typeface="Comic Sans MS" panose="030F0702030302020204" pitchFamily="66" charset="0"/>
          </a:endParaRPr>
        </a:p>
        <a:p>
          <a:pPr lvl="0" algn="l" defTabSz="577850">
            <a:lnSpc>
              <a:spcPct val="90000"/>
            </a:lnSpc>
            <a:spcBef>
              <a:spcPct val="0"/>
            </a:spcBef>
            <a:spcAft>
              <a:spcPct val="35000"/>
            </a:spcAft>
          </a:pPr>
          <a:endParaRPr lang="en-US" sz="1300" kern="1200" dirty="0" smtClean="0">
            <a:latin typeface="Comic Sans MS" panose="030F0702030302020204" pitchFamily="66" charset="0"/>
          </a:endParaRPr>
        </a:p>
      </dsp:txBody>
      <dsp:txXfrm>
        <a:off x="685747" y="486732"/>
        <a:ext cx="2551445" cy="4109710"/>
      </dsp:txXfrm>
    </dsp:sp>
    <dsp:sp modelId="{C3073544-614B-4D8F-ACC9-B2CEC6E246A9}">
      <dsp:nvSpPr>
        <dsp:cNvPr id="0" name=""/>
        <dsp:cNvSpPr/>
      </dsp:nvSpPr>
      <dsp:spPr>
        <a:xfrm>
          <a:off x="3545420" y="486732"/>
          <a:ext cx="3424758" cy="410971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kern="1200" dirty="0" smtClean="0">
              <a:latin typeface="Comic Sans MS" panose="030F0702030302020204" pitchFamily="66" charset="0"/>
            </a:rPr>
            <a:t>Process</a:t>
          </a:r>
          <a:endParaRPr lang="en-US" sz="3500" kern="1200" dirty="0">
            <a:latin typeface="Comic Sans MS" panose="030F0702030302020204" pitchFamily="66" charset="0"/>
          </a:endParaRPr>
        </a:p>
      </dsp:txBody>
      <dsp:txXfrm rot="16200000">
        <a:off x="2202915" y="1829237"/>
        <a:ext cx="3369962" cy="684951"/>
      </dsp:txXfrm>
    </dsp:sp>
    <dsp:sp modelId="{B2D5D833-F222-4CE0-BADC-8A5C71DCC968}">
      <dsp:nvSpPr>
        <dsp:cNvPr id="0" name=""/>
        <dsp:cNvSpPr/>
      </dsp:nvSpPr>
      <dsp:spPr>
        <a:xfrm rot="5400000">
          <a:off x="3260502" y="3753700"/>
          <a:ext cx="604084" cy="51371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F04CB9-9A49-4B6E-A43E-FB5521119D03}">
      <dsp:nvSpPr>
        <dsp:cNvPr id="0" name=""/>
        <dsp:cNvSpPr/>
      </dsp:nvSpPr>
      <dsp:spPr>
        <a:xfrm>
          <a:off x="4230372" y="486732"/>
          <a:ext cx="2551445" cy="410971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latin typeface="Comic Sans MS" panose="030F0702030302020204" pitchFamily="66" charset="0"/>
            </a:rPr>
            <a:t>Great Heuristics,</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 Machine learning, </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Natural Language Processing, </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 Web Scraping,</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Every thing running in a parallel Architecture.</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Well we would be using API’s from Tech giants like Google, Community sites, Wikipedia, WikiHow.. So on .. so that we can scrap data from these sites for our user and do some processing on that data to get keen intuition on the user’s problem hence forth finding ways to come around the problem  </a:t>
          </a:r>
          <a:endParaRPr lang="en-US" sz="1300" kern="1200" dirty="0">
            <a:latin typeface="Comic Sans MS" panose="030F0702030302020204" pitchFamily="66" charset="0"/>
          </a:endParaRPr>
        </a:p>
      </dsp:txBody>
      <dsp:txXfrm>
        <a:off x="4230372" y="486732"/>
        <a:ext cx="2551445" cy="4109710"/>
      </dsp:txXfrm>
    </dsp:sp>
    <dsp:sp modelId="{4E9678C8-5D0B-412E-A9F0-1634C9D61D7C}">
      <dsp:nvSpPr>
        <dsp:cNvPr id="0" name=""/>
        <dsp:cNvSpPr/>
      </dsp:nvSpPr>
      <dsp:spPr>
        <a:xfrm>
          <a:off x="7090045" y="486732"/>
          <a:ext cx="3424758" cy="410971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0015" rIns="155575" bIns="0" numCol="1" spcCol="1270" anchor="t" anchorCtr="0">
          <a:noAutofit/>
        </a:bodyPr>
        <a:lstStyle/>
        <a:p>
          <a:pPr lvl="0" algn="r" defTabSz="1555750">
            <a:lnSpc>
              <a:spcPct val="90000"/>
            </a:lnSpc>
            <a:spcBef>
              <a:spcPct val="0"/>
            </a:spcBef>
            <a:spcAft>
              <a:spcPct val="35000"/>
            </a:spcAft>
          </a:pPr>
          <a:r>
            <a:rPr lang="en-US" sz="3500" kern="1200" dirty="0" smtClean="0">
              <a:latin typeface="Comic Sans MS" panose="030F0702030302020204" pitchFamily="66" charset="0"/>
            </a:rPr>
            <a:t>Outputs</a:t>
          </a:r>
          <a:endParaRPr lang="en-US" sz="3500" kern="1200" dirty="0">
            <a:latin typeface="Comic Sans MS" panose="030F0702030302020204" pitchFamily="66" charset="0"/>
          </a:endParaRPr>
        </a:p>
      </dsp:txBody>
      <dsp:txXfrm rot="16200000">
        <a:off x="5747540" y="1829237"/>
        <a:ext cx="3369962" cy="684951"/>
      </dsp:txXfrm>
    </dsp:sp>
    <dsp:sp modelId="{3E87A538-E75F-4127-B219-21ADED1966BE}">
      <dsp:nvSpPr>
        <dsp:cNvPr id="0" name=""/>
        <dsp:cNvSpPr/>
      </dsp:nvSpPr>
      <dsp:spPr>
        <a:xfrm rot="5400000">
          <a:off x="6805127" y="3753700"/>
          <a:ext cx="604084" cy="51371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A05CE9-F2C2-4DA5-8A5A-98EB7D3F65A6}">
      <dsp:nvSpPr>
        <dsp:cNvPr id="0" name=""/>
        <dsp:cNvSpPr/>
      </dsp:nvSpPr>
      <dsp:spPr>
        <a:xfrm>
          <a:off x="7774997" y="486732"/>
          <a:ext cx="2551445" cy="410971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latin typeface="Comic Sans MS" panose="030F0702030302020204" pitchFamily="66" charset="0"/>
            </a:rPr>
            <a:t>Well it’s goanna be a personal suggestion system.</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We understand the particular user and act accordingly or suggest or predict for that matter.</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Besides managing the whole work schedule of our client, We can make necessary modifications in users time sheet or suggest solutions on particular problem.</a:t>
          </a:r>
          <a:endParaRPr lang="en-US" sz="1300" kern="1200" dirty="0">
            <a:latin typeface="Comic Sans MS" panose="030F0702030302020204" pitchFamily="66" charset="0"/>
          </a:endParaRPr>
        </a:p>
        <a:p>
          <a:pPr lvl="0" algn="l" defTabSz="577850">
            <a:lnSpc>
              <a:spcPct val="90000"/>
            </a:lnSpc>
            <a:spcBef>
              <a:spcPct val="0"/>
            </a:spcBef>
            <a:spcAft>
              <a:spcPct val="35000"/>
            </a:spcAft>
          </a:pPr>
          <a:r>
            <a:rPr lang="en-US" sz="1300" kern="1200" dirty="0" smtClean="0">
              <a:latin typeface="Comic Sans MS" panose="030F0702030302020204" pitchFamily="66" charset="0"/>
            </a:rPr>
            <a:t>Each and every modification/ suggestion/ prediction would be relative to the user, fitting to the needs and interests of the same.</a:t>
          </a:r>
          <a:endParaRPr lang="en-US" sz="1300" kern="1200" dirty="0">
            <a:latin typeface="Comic Sans MS" panose="030F0702030302020204" pitchFamily="66" charset="0"/>
          </a:endParaRPr>
        </a:p>
      </dsp:txBody>
      <dsp:txXfrm>
        <a:off x="7774997" y="486732"/>
        <a:ext cx="2551445" cy="41097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19794AA-C954-47D5-874A-F9CACE14A384}" type="datetimeFigureOut">
              <a:rPr lang="en-IN" smtClean="0"/>
              <a:t>05-03-2018</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374862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198245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98809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53C7C17-74D6-439A-A363-1DAD21F8B8D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9708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26916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19794AA-C954-47D5-874A-F9CACE14A384}" type="datetimeFigureOut">
              <a:rPr lang="en-IN" smtClean="0"/>
              <a:t>05-03-2018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312883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19794AA-C954-47D5-874A-F9CACE14A384}" type="datetimeFigureOut">
              <a:rPr lang="en-IN" smtClean="0"/>
              <a:t>05-03-2018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610874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794AA-C954-47D5-874A-F9CACE14A384}" type="datetimeFigureOut">
              <a:rPr lang="en-IN" smtClean="0"/>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3524382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19794AA-C954-47D5-874A-F9CACE14A384}" type="datetimeFigureOut">
              <a:rPr lang="en-IN" smtClean="0"/>
              <a:t>05-03-2018</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28620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794AA-C954-47D5-874A-F9CACE14A384}" type="datetimeFigureOut">
              <a:rPr lang="en-IN" smtClean="0"/>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188538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19794AA-C954-47D5-874A-F9CACE14A384}" type="datetimeFigureOut">
              <a:rPr lang="en-IN" smtClean="0"/>
              <a:t>05-03-2018</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220215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169857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9794AA-C954-47D5-874A-F9CACE14A384}" type="datetimeFigureOut">
              <a:rPr lang="en-IN" smtClean="0"/>
              <a:t>05-03-2018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26359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9794AA-C954-47D5-874A-F9CACE14A384}" type="datetimeFigureOut">
              <a:rPr lang="en-IN" smtClean="0"/>
              <a:t>05-03-2018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419058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794AA-C954-47D5-874A-F9CACE14A384}" type="datetimeFigureOut">
              <a:rPr lang="en-IN" smtClean="0"/>
              <a:t>05-03-2018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345230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16160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9794AA-C954-47D5-874A-F9CACE14A384}" type="datetimeFigureOut">
              <a:rPr lang="en-IN" smtClean="0"/>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3C7C17-74D6-439A-A363-1DAD21F8B8DB}" type="slidenum">
              <a:rPr lang="en-IN" smtClean="0"/>
              <a:t>‹#›</a:t>
            </a:fld>
            <a:endParaRPr lang="en-IN"/>
          </a:p>
        </p:txBody>
      </p:sp>
    </p:spTree>
    <p:extLst>
      <p:ext uri="{BB962C8B-B14F-4D97-AF65-F5344CB8AC3E}">
        <p14:creationId xmlns:p14="http://schemas.microsoft.com/office/powerpoint/2010/main" val="132686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9794AA-C954-47D5-874A-F9CACE14A384}" type="datetimeFigureOut">
              <a:rPr lang="en-IN" smtClean="0"/>
              <a:t>05-03-2018</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3C7C17-74D6-439A-A363-1DAD21F8B8DB}" type="slidenum">
              <a:rPr lang="en-IN" smtClean="0"/>
              <a:t>‹#›</a:t>
            </a:fld>
            <a:endParaRPr lang="en-IN"/>
          </a:p>
        </p:txBody>
      </p:sp>
    </p:spTree>
    <p:extLst>
      <p:ext uri="{BB962C8B-B14F-4D97-AF65-F5344CB8AC3E}">
        <p14:creationId xmlns:p14="http://schemas.microsoft.com/office/powerpoint/2010/main" val="5450996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diawiki.org/wiki/API:Main_page" TargetMode="External"/><Relationship Id="rId2" Type="http://schemas.openxmlformats.org/officeDocument/2006/relationships/hyperlink" Target="https://www.google.co.in/" TargetMode="External"/><Relationship Id="rId1" Type="http://schemas.openxmlformats.org/officeDocument/2006/relationships/slideLayout" Target="../slideLayouts/slideLayout2.xml"/><Relationship Id="rId4" Type="http://schemas.openxmlformats.org/officeDocument/2006/relationships/hyperlink" Target="https://any-api.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Accomplisher</a:t>
            </a:r>
            <a:endParaRPr lang="en-IN" dirty="0"/>
          </a:p>
        </p:txBody>
      </p:sp>
      <p:sp>
        <p:nvSpPr>
          <p:cNvPr id="3" name="Subtitle 2"/>
          <p:cNvSpPr>
            <a:spLocks noGrp="1"/>
          </p:cNvSpPr>
          <p:nvPr>
            <p:ph type="subTitle" idx="1"/>
          </p:nvPr>
        </p:nvSpPr>
        <p:spPr/>
        <p:txBody>
          <a:bodyPr/>
          <a:lstStyle/>
          <a:p>
            <a:r>
              <a:rPr lang="en-IN" dirty="0"/>
              <a:t>J</a:t>
            </a:r>
            <a:r>
              <a:rPr lang="en-IN" dirty="0" smtClean="0"/>
              <a:t>arvis 1.0</a:t>
            </a:r>
            <a:endParaRPr lang="en-IN" dirty="0"/>
          </a:p>
        </p:txBody>
      </p:sp>
    </p:spTree>
    <p:extLst>
      <p:ext uri="{BB962C8B-B14F-4D97-AF65-F5344CB8AC3E}">
        <p14:creationId xmlns:p14="http://schemas.microsoft.com/office/powerpoint/2010/main" val="256139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4582" y="0"/>
            <a:ext cx="4239490" cy="1508754"/>
          </a:xfrm>
        </p:spPr>
        <p:txBody>
          <a:bodyPr>
            <a:normAutofit fontScale="90000"/>
          </a:bodyPr>
          <a:lstStyle/>
          <a:p>
            <a:r>
              <a:rPr lang="en-IN" dirty="0" smtClean="0">
                <a:latin typeface="Comic Sans MS" panose="030F0702030302020204" pitchFamily="66" charset="0"/>
              </a:rPr>
              <a:t>Abstract</a:t>
            </a:r>
            <a:endParaRPr lang="en-IN" dirty="0">
              <a:latin typeface="Comic Sans MS" panose="030F0702030302020204" pitchFamily="66" charset="0"/>
            </a:endParaRPr>
          </a:p>
        </p:txBody>
      </p:sp>
      <p:sp>
        <p:nvSpPr>
          <p:cNvPr id="3" name="Subtitle 2"/>
          <p:cNvSpPr>
            <a:spLocks noGrp="1"/>
          </p:cNvSpPr>
          <p:nvPr>
            <p:ph type="subTitle" idx="1"/>
          </p:nvPr>
        </p:nvSpPr>
        <p:spPr>
          <a:xfrm>
            <a:off x="7564582" y="1631322"/>
            <a:ext cx="4239490" cy="566931"/>
          </a:xfrm>
        </p:spPr>
        <p:txBody>
          <a:bodyPr/>
          <a:lstStyle/>
          <a:p>
            <a:r>
              <a:rPr lang="en-IN" dirty="0">
                <a:latin typeface="Comic Sans MS" panose="030F0702030302020204" pitchFamily="66" charset="0"/>
              </a:rPr>
              <a:t>T</a:t>
            </a:r>
            <a:r>
              <a:rPr lang="en-IN" dirty="0" smtClean="0">
                <a:latin typeface="Comic Sans MS" panose="030F0702030302020204" pitchFamily="66" charset="0"/>
              </a:rPr>
              <a:t>he gist </a:t>
            </a:r>
            <a:endParaRPr lang="en-IN" dirty="0">
              <a:latin typeface="Comic Sans MS" panose="030F0702030302020204" pitchFamily="66" charset="0"/>
            </a:endParaRPr>
          </a:p>
        </p:txBody>
      </p:sp>
      <p:sp>
        <p:nvSpPr>
          <p:cNvPr id="5" name="TextBox 4"/>
          <p:cNvSpPr txBox="1"/>
          <p:nvPr/>
        </p:nvSpPr>
        <p:spPr>
          <a:xfrm>
            <a:off x="720436" y="2198253"/>
            <a:ext cx="11083636" cy="2585323"/>
          </a:xfrm>
          <a:prstGeom prst="rect">
            <a:avLst/>
          </a:prstGeom>
          <a:noFill/>
        </p:spPr>
        <p:txBody>
          <a:bodyPr wrap="square" rtlCol="0">
            <a:spAutoFit/>
          </a:bodyPr>
          <a:lstStyle/>
          <a:p>
            <a:r>
              <a:rPr lang="en-IN" dirty="0" smtClean="0">
                <a:latin typeface="Comic Sans MS" panose="030F0702030302020204" pitchFamily="66" charset="0"/>
              </a:rPr>
              <a:t>We all face problems in our life due to </a:t>
            </a:r>
            <a:r>
              <a:rPr lang="en-IN" b="1" dirty="0" smtClean="0">
                <a:latin typeface="Comic Sans MS" panose="030F0702030302020204" pitchFamily="66" charset="0"/>
              </a:rPr>
              <a:t>lack</a:t>
            </a:r>
            <a:r>
              <a:rPr lang="en-IN" dirty="0" smtClean="0">
                <a:latin typeface="Comic Sans MS" panose="030F0702030302020204" pitchFamily="66" charset="0"/>
              </a:rPr>
              <a:t> of knowledge or perseverance and more </a:t>
            </a:r>
            <a:r>
              <a:rPr lang="en-IN" i="1" dirty="0" smtClean="0">
                <a:latin typeface="Comic Sans MS" panose="030F0702030302020204" pitchFamily="66" charset="0"/>
              </a:rPr>
              <a:t>importantly</a:t>
            </a:r>
            <a:r>
              <a:rPr lang="en-IN" dirty="0" smtClean="0">
                <a:latin typeface="Comic Sans MS" panose="030F0702030302020204" pitchFamily="66" charset="0"/>
              </a:rPr>
              <a:t> due to lack of accurate decision making skills.</a:t>
            </a:r>
          </a:p>
          <a:p>
            <a:r>
              <a:rPr lang="en-IN" dirty="0" smtClean="0">
                <a:latin typeface="Comic Sans MS" panose="030F0702030302020204" pitchFamily="66" charset="0"/>
              </a:rPr>
              <a:t>What if you have some one who understands you the best, manages your time schedule and is able to suggest you the best solutions for your problems in all walks of your life.</a:t>
            </a:r>
          </a:p>
          <a:p>
            <a:r>
              <a:rPr lang="en-IN" dirty="0" smtClean="0">
                <a:latin typeface="Comic Sans MS" panose="030F0702030302020204" pitchFamily="66" charset="0"/>
              </a:rPr>
              <a:t>And the best part, you need not to be nice to this guy; you need not pay for anything.</a:t>
            </a:r>
          </a:p>
          <a:p>
            <a:endParaRPr lang="en-IN" dirty="0">
              <a:latin typeface="Comic Sans MS" panose="030F0702030302020204" pitchFamily="66" charset="0"/>
            </a:endParaRPr>
          </a:p>
          <a:p>
            <a:r>
              <a:rPr lang="en-IN" dirty="0" smtClean="0">
                <a:latin typeface="Comic Sans MS" panose="030F0702030302020204" pitchFamily="66" charset="0"/>
              </a:rPr>
              <a:t>What if I say you can create a system which does exactly this.</a:t>
            </a:r>
          </a:p>
          <a:p>
            <a:r>
              <a:rPr lang="en-IN" dirty="0" smtClean="0">
                <a:latin typeface="Comic Sans MS" panose="030F0702030302020204" pitchFamily="66" charset="0"/>
              </a:rPr>
              <a:t>( How?? We’ll do it together )</a:t>
            </a:r>
            <a:endParaRPr lang="en-IN" dirty="0">
              <a:latin typeface="Comic Sans MS" panose="030F0702030302020204" pitchFamily="66" charset="0"/>
            </a:endParaRPr>
          </a:p>
          <a:p>
            <a:endParaRPr lang="en-IN" dirty="0" smtClean="0"/>
          </a:p>
        </p:txBody>
      </p:sp>
    </p:spTree>
    <p:extLst>
      <p:ext uri="{BB962C8B-B14F-4D97-AF65-F5344CB8AC3E}">
        <p14:creationId xmlns:p14="http://schemas.microsoft.com/office/powerpoint/2010/main" val="394014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IN" dirty="0" smtClean="0">
                <a:latin typeface="Comic Sans MS" panose="030F0702030302020204" pitchFamily="66" charset="0"/>
              </a:rPr>
              <a:t>At a Glance..</a:t>
            </a:r>
            <a:endParaRPr lang="en-IN" dirty="0">
              <a:latin typeface="Comic Sans MS" panose="030F0702030302020204" pitchFamily="66"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7662801"/>
              </p:ext>
            </p:extLst>
          </p:nvPr>
        </p:nvGraphicFramePr>
        <p:xfrm>
          <a:off x="838200" y="1093788"/>
          <a:ext cx="10515600" cy="5083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65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IN" dirty="0" smtClean="0">
                <a:latin typeface="Comic Sans MS" panose="030F0702030302020204" pitchFamily="66" charset="0"/>
              </a:rPr>
              <a:t>After all why..</a:t>
            </a:r>
            <a:endParaRPr lang="en-IN" dirty="0">
              <a:latin typeface="Comic Sans MS" panose="030F0702030302020204" pitchFamily="66" charset="0"/>
            </a:endParaRPr>
          </a:p>
        </p:txBody>
      </p:sp>
      <p:sp>
        <p:nvSpPr>
          <p:cNvPr id="3" name="Content Placeholder 2"/>
          <p:cNvSpPr>
            <a:spLocks noGrp="1"/>
          </p:cNvSpPr>
          <p:nvPr>
            <p:ph idx="1"/>
          </p:nvPr>
        </p:nvSpPr>
        <p:spPr/>
        <p:txBody>
          <a:bodyPr/>
          <a:lstStyle/>
          <a:p>
            <a:r>
              <a:rPr lang="en-IN" dirty="0" smtClean="0">
                <a:latin typeface="Comic Sans MS" panose="030F0702030302020204" pitchFamily="66" charset="0"/>
              </a:rPr>
              <a:t>Besides the fact that Accomplisher could be a start up, Making life’s of people more easy and comfortable at no monetary cost, It could be considered as an interesting project work where we can so off our existing skills and/or learn new ones.</a:t>
            </a:r>
          </a:p>
          <a:p>
            <a:endParaRPr lang="en-IN" dirty="0" smtClean="0">
              <a:latin typeface="Comic Sans MS" panose="030F0702030302020204" pitchFamily="66" charset="0"/>
            </a:endParaRPr>
          </a:p>
          <a:p>
            <a:endParaRPr lang="en-IN" dirty="0" smtClean="0">
              <a:latin typeface="Comic Sans MS" panose="030F0702030302020204" pitchFamily="66" charset="0"/>
            </a:endParaRPr>
          </a:p>
        </p:txBody>
      </p:sp>
    </p:spTree>
    <p:extLst>
      <p:ext uri="{BB962C8B-B14F-4D97-AF65-F5344CB8AC3E}">
        <p14:creationId xmlns:p14="http://schemas.microsoft.com/office/powerpoint/2010/main" val="3596046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anose="030F0702030302020204" pitchFamily="66" charset="0"/>
              </a:rPr>
              <a:t>Inputs</a:t>
            </a:r>
            <a:endParaRPr lang="en-IN" dirty="0">
              <a:latin typeface="Comic Sans MS" panose="030F0702030302020204" pitchFamily="66" charset="0"/>
            </a:endParaRPr>
          </a:p>
        </p:txBody>
      </p:sp>
      <p:sp>
        <p:nvSpPr>
          <p:cNvPr id="3" name="Content Placeholder 2"/>
          <p:cNvSpPr>
            <a:spLocks noGrp="1"/>
          </p:cNvSpPr>
          <p:nvPr>
            <p:ph idx="1"/>
          </p:nvPr>
        </p:nvSpPr>
        <p:spPr/>
        <p:txBody>
          <a:bodyPr/>
          <a:lstStyle/>
          <a:p>
            <a:r>
              <a:rPr lang="en-IN" dirty="0" smtClean="0">
                <a:latin typeface="Comic Sans MS" panose="030F0702030302020204" pitchFamily="66" charset="0"/>
              </a:rPr>
              <a:t>Expire date: date until the task is valid/need to be done by then.</a:t>
            </a:r>
          </a:p>
          <a:p>
            <a:r>
              <a:rPr lang="en-IN" dirty="0" smtClean="0">
                <a:latin typeface="Comic Sans MS" panose="030F0702030302020204" pitchFamily="66" charset="0"/>
              </a:rPr>
              <a:t>Priority: the user’s priority on the task.(very light, light, normal, serious, very serious )</a:t>
            </a:r>
          </a:p>
          <a:p>
            <a:r>
              <a:rPr lang="en-IN" dirty="0" smtClean="0">
                <a:latin typeface="Comic Sans MS" panose="030F0702030302020204" pitchFamily="66" charset="0"/>
              </a:rPr>
              <a:t> Context: Personal, Professional, Interest</a:t>
            </a:r>
          </a:p>
          <a:p>
            <a:r>
              <a:rPr lang="en-IN" dirty="0" smtClean="0">
                <a:latin typeface="Comic Sans MS" panose="030F0702030302020204" pitchFamily="66" charset="0"/>
              </a:rPr>
              <a:t>Type: depends on context...</a:t>
            </a:r>
          </a:p>
          <a:p>
            <a:pPr lvl="1"/>
            <a:r>
              <a:rPr lang="en-IN" dirty="0" smtClean="0">
                <a:latin typeface="Comic Sans MS" panose="030F0702030302020204" pitchFamily="66" charset="0"/>
              </a:rPr>
              <a:t>For example, consider context to be Personal, stuff like refreshment related inputs, Or inputs related to family, friends and relatives can fall into this category.</a:t>
            </a:r>
          </a:p>
          <a:p>
            <a:pPr lvl="1"/>
            <a:r>
              <a:rPr lang="en-IN" dirty="0" smtClean="0">
                <a:latin typeface="Comic Sans MS" panose="030F0702030302020204" pitchFamily="66" charset="0"/>
              </a:rPr>
              <a:t>For example, consider context to be Interest, now anything that take your curiosity to know more could be related to Interests like cybersecurity, the genesis and cosmos, origin of life …</a:t>
            </a:r>
          </a:p>
        </p:txBody>
      </p:sp>
    </p:spTree>
    <p:extLst>
      <p:ext uri="{BB962C8B-B14F-4D97-AF65-F5344CB8AC3E}">
        <p14:creationId xmlns:p14="http://schemas.microsoft.com/office/powerpoint/2010/main" val="3376572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7091"/>
            <a:ext cx="8610600" cy="1191491"/>
          </a:xfrm>
        </p:spPr>
        <p:txBody>
          <a:bodyPr/>
          <a:lstStyle/>
          <a:p>
            <a:r>
              <a:rPr lang="en-IN" dirty="0" smtClean="0">
                <a:latin typeface="Comic Sans MS" panose="030F0702030302020204" pitchFamily="66" charset="0"/>
              </a:rPr>
              <a:t>Process Philosophy</a:t>
            </a:r>
            <a:endParaRPr lang="en-IN" dirty="0">
              <a:latin typeface="Comic Sans MS" panose="030F0702030302020204" pitchFamily="66" charset="0"/>
            </a:endParaRPr>
          </a:p>
        </p:txBody>
      </p:sp>
      <p:sp>
        <p:nvSpPr>
          <p:cNvPr id="3" name="Content Placeholder 2"/>
          <p:cNvSpPr>
            <a:spLocks noGrp="1"/>
          </p:cNvSpPr>
          <p:nvPr>
            <p:ph idx="1"/>
          </p:nvPr>
        </p:nvSpPr>
        <p:spPr>
          <a:xfrm>
            <a:off x="685800" y="1468582"/>
            <a:ext cx="10820400" cy="4750104"/>
          </a:xfrm>
        </p:spPr>
        <p:txBody>
          <a:bodyPr/>
          <a:lstStyle/>
          <a:p>
            <a:r>
              <a:rPr lang="en-IN" dirty="0" smtClean="0">
                <a:latin typeface="Comic Sans MS" panose="030F0702030302020204" pitchFamily="66" charset="0"/>
              </a:rPr>
              <a:t>So as soon as we get the inputs from our user we’ll start finding data related to that input over the Internet, specifically from </a:t>
            </a:r>
            <a:r>
              <a:rPr lang="en-IN" dirty="0" smtClean="0">
                <a:latin typeface="Comic Sans MS" panose="030F0702030302020204" pitchFamily="66" charset="0"/>
                <a:hlinkClick r:id="rId2"/>
              </a:rPr>
              <a:t>Google search</a:t>
            </a:r>
            <a:r>
              <a:rPr lang="en-IN" dirty="0" smtClean="0">
                <a:latin typeface="Comic Sans MS" panose="030F0702030302020204" pitchFamily="66" charset="0"/>
              </a:rPr>
              <a:t>, </a:t>
            </a:r>
            <a:r>
              <a:rPr lang="en-IN" dirty="0" smtClean="0">
                <a:latin typeface="Comic Sans MS" panose="030F0702030302020204" pitchFamily="66" charset="0"/>
                <a:hlinkClick r:id="rId3"/>
              </a:rPr>
              <a:t>Wikipedia</a:t>
            </a:r>
            <a:r>
              <a:rPr lang="en-IN" dirty="0" smtClean="0">
                <a:latin typeface="Comic Sans MS" panose="030F0702030302020204" pitchFamily="66" charset="0"/>
              </a:rPr>
              <a:t>, </a:t>
            </a:r>
            <a:r>
              <a:rPr lang="en-IN" dirty="0" smtClean="0">
                <a:latin typeface="Comic Sans MS" panose="030F0702030302020204" pitchFamily="66" charset="0"/>
                <a:hlinkClick r:id="rId3"/>
              </a:rPr>
              <a:t>Wikihow</a:t>
            </a:r>
            <a:r>
              <a:rPr lang="en-IN" dirty="0" smtClean="0">
                <a:latin typeface="Comic Sans MS" panose="030F0702030302020204" pitchFamily="66" charset="0"/>
              </a:rPr>
              <a:t>, </a:t>
            </a:r>
            <a:r>
              <a:rPr lang="en-IN" dirty="0">
                <a:latin typeface="Comic Sans MS" panose="030F0702030302020204" pitchFamily="66" charset="0"/>
                <a:hlinkClick r:id="rId4"/>
              </a:rPr>
              <a:t>any-</a:t>
            </a:r>
            <a:r>
              <a:rPr lang="en-IN" dirty="0" err="1">
                <a:latin typeface="Comic Sans MS" panose="030F0702030302020204" pitchFamily="66" charset="0"/>
                <a:hlinkClick r:id="rId4"/>
              </a:rPr>
              <a:t>api</a:t>
            </a:r>
            <a:r>
              <a:rPr lang="en-IN" dirty="0">
                <a:latin typeface="Comic Sans MS" panose="030F0702030302020204" pitchFamily="66" charset="0"/>
                <a:hlinkClick r:id="rId4"/>
              </a:rPr>
              <a:t> </a:t>
            </a:r>
            <a:r>
              <a:rPr lang="en-IN" dirty="0">
                <a:latin typeface="Comic Sans MS" panose="030F0702030302020204" pitchFamily="66" charset="0"/>
              </a:rPr>
              <a:t> </a:t>
            </a:r>
            <a:r>
              <a:rPr lang="en-IN" dirty="0" smtClean="0">
                <a:latin typeface="Comic Sans MS" panose="030F0702030302020204" pitchFamily="66" charset="0"/>
              </a:rPr>
              <a:t>and from a lot more public API’s.</a:t>
            </a:r>
            <a:endParaRPr lang="en-IN" dirty="0">
              <a:latin typeface="Comic Sans MS" panose="030F0702030302020204" pitchFamily="66" charset="0"/>
            </a:endParaRPr>
          </a:p>
          <a:p>
            <a:r>
              <a:rPr lang="en-IN" dirty="0" smtClean="0">
                <a:latin typeface="Comic Sans MS" panose="030F0702030302020204" pitchFamily="66" charset="0"/>
              </a:rPr>
              <a:t>Now as we have a concise data about the users input. We’ll start merging the interests, short term goals, long term goals and the </a:t>
            </a:r>
            <a:r>
              <a:rPr lang="en-IN" dirty="0" smtClean="0">
                <a:latin typeface="Comic Sans MS" panose="030F0702030302020204" pitchFamily="66" charset="0"/>
              </a:rPr>
              <a:t>‘particular input’; to produce </a:t>
            </a:r>
            <a:r>
              <a:rPr lang="en-IN" dirty="0" smtClean="0">
                <a:latin typeface="Comic Sans MS" panose="030F0702030302020204" pitchFamily="66" charset="0"/>
              </a:rPr>
              <a:t>the best solution/procedure/suggestion/decision for our </a:t>
            </a:r>
            <a:r>
              <a:rPr lang="en-IN" dirty="0" smtClean="0">
                <a:latin typeface="Comic Sans MS" panose="030F0702030302020204" pitchFamily="66" charset="0"/>
              </a:rPr>
              <a:t>user</a:t>
            </a:r>
            <a:r>
              <a:rPr lang="en-IN" dirty="0" smtClean="0">
                <a:latin typeface="Comic Sans MS" panose="030F0702030302020204" pitchFamily="66" charset="0"/>
              </a:rPr>
              <a:t>.</a:t>
            </a:r>
            <a:endParaRPr lang="en-IN" dirty="0">
              <a:latin typeface="Comic Sans MS" panose="030F0702030302020204" pitchFamily="66" charset="0"/>
            </a:endParaRPr>
          </a:p>
          <a:p>
            <a:r>
              <a:rPr lang="en-IN" dirty="0" smtClean="0">
                <a:latin typeface="Comic Sans MS" panose="030F0702030302020204" pitchFamily="66" charset="0"/>
              </a:rPr>
              <a:t>We can make changes into the time sheet of user, like what to do and when to do and why to do so.. What are prerequisites and what could be the consequences. ( all these thing come behind a strong GUI  which is also important )</a:t>
            </a:r>
          </a:p>
          <a:p>
            <a:r>
              <a:rPr lang="en-IN" dirty="0" smtClean="0">
                <a:latin typeface="Comic Sans MS" panose="030F0702030302020204" pitchFamily="66" charset="0"/>
              </a:rPr>
              <a:t>If the user finds its okay then we commit changes else we rollback and start finding some other alternative in the same approach just by changing the concise data form the internet.</a:t>
            </a:r>
          </a:p>
          <a:p>
            <a:endParaRPr lang="en-IN" dirty="0" smtClean="0">
              <a:latin typeface="Comic Sans MS" panose="030F0702030302020204" pitchFamily="66" charset="0"/>
            </a:endParaRPr>
          </a:p>
        </p:txBody>
      </p:sp>
    </p:spTree>
    <p:extLst>
      <p:ext uri="{BB962C8B-B14F-4D97-AF65-F5344CB8AC3E}">
        <p14:creationId xmlns:p14="http://schemas.microsoft.com/office/powerpoint/2010/main" val="4210683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95600" y="277091"/>
            <a:ext cx="8610600" cy="1191491"/>
          </a:xfrm>
        </p:spPr>
        <p:txBody>
          <a:bodyPr/>
          <a:lstStyle/>
          <a:p>
            <a:r>
              <a:rPr lang="en-IN" dirty="0">
                <a:latin typeface="Comic Sans MS" panose="030F0702030302020204" pitchFamily="66" charset="0"/>
              </a:rPr>
              <a:t>Process </a:t>
            </a:r>
            <a:r>
              <a:rPr lang="en-IN" dirty="0" smtClean="0">
                <a:latin typeface="Comic Sans MS" panose="030F0702030302020204" pitchFamily="66" charset="0"/>
              </a:rPr>
              <a:t>Philosophy cont.</a:t>
            </a:r>
            <a:endParaRPr lang="en-IN" dirty="0">
              <a:latin typeface="Comic Sans MS" panose="030F0702030302020204" pitchFamily="66" charset="0"/>
            </a:endParaRPr>
          </a:p>
        </p:txBody>
      </p:sp>
      <p:sp>
        <p:nvSpPr>
          <p:cNvPr id="5" name="Content Placeholder 2"/>
          <p:cNvSpPr>
            <a:spLocks noGrp="1"/>
          </p:cNvSpPr>
          <p:nvPr>
            <p:ph idx="1"/>
          </p:nvPr>
        </p:nvSpPr>
        <p:spPr>
          <a:xfrm>
            <a:off x="685800" y="1468582"/>
            <a:ext cx="10820400" cy="4750104"/>
          </a:xfrm>
        </p:spPr>
        <p:txBody>
          <a:bodyPr/>
          <a:lstStyle/>
          <a:p>
            <a:r>
              <a:rPr lang="en-IN" dirty="0" smtClean="0">
                <a:latin typeface="Comic Sans MS" panose="030F0702030302020204" pitchFamily="66" charset="0"/>
              </a:rPr>
              <a:t>Okay that was about </a:t>
            </a:r>
            <a:r>
              <a:rPr lang="en-IN" dirty="0">
                <a:latin typeface="Comic Sans MS" panose="030F0702030302020204" pitchFamily="66" charset="0"/>
              </a:rPr>
              <a:t>a</a:t>
            </a:r>
            <a:r>
              <a:rPr lang="en-IN" dirty="0" smtClean="0">
                <a:latin typeface="Comic Sans MS" panose="030F0702030302020204" pitchFamily="66" charset="0"/>
              </a:rPr>
              <a:t> input into the system and systems response…</a:t>
            </a:r>
            <a:endParaRPr lang="en-IN" dirty="0">
              <a:latin typeface="Comic Sans MS" panose="030F0702030302020204" pitchFamily="66" charset="0"/>
            </a:endParaRPr>
          </a:p>
          <a:p>
            <a:r>
              <a:rPr lang="en-IN" dirty="0" smtClean="0">
                <a:latin typeface="Comic Sans MS" panose="030F0702030302020204" pitchFamily="66" charset="0"/>
              </a:rPr>
              <a:t>Our system would be working for our client even without any intervention from client side… Just we need the time sheet, short term and long term goals and interests of our client which we’ll be urging our client at very beginning.</a:t>
            </a:r>
          </a:p>
          <a:p>
            <a:r>
              <a:rPr lang="en-IN" dirty="0" smtClean="0">
                <a:latin typeface="Comic Sans MS" panose="030F0702030302020204" pitchFamily="66" charset="0"/>
              </a:rPr>
              <a:t>What work?... Our system would be making necessary changes in the user’s time sheet from time to time, to keep our user stick to his/her goals and let them maintain a comfortable life, by embedding their interests into every aspect as much as possible.</a:t>
            </a:r>
          </a:p>
          <a:p>
            <a:endParaRPr lang="en-IN" dirty="0" smtClean="0">
              <a:latin typeface="Comic Sans MS" panose="030F0702030302020204" pitchFamily="66" charset="0"/>
            </a:endParaRPr>
          </a:p>
        </p:txBody>
      </p:sp>
    </p:spTree>
    <p:extLst>
      <p:ext uri="{BB962C8B-B14F-4D97-AF65-F5344CB8AC3E}">
        <p14:creationId xmlns:p14="http://schemas.microsoft.com/office/powerpoint/2010/main" val="1321852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366</TotalTime>
  <Words>792</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Comic Sans MS</vt:lpstr>
      <vt:lpstr>Vapor Trail</vt:lpstr>
      <vt:lpstr>Accomplisher</vt:lpstr>
      <vt:lpstr>Abstract</vt:lpstr>
      <vt:lpstr>At a Glance..</vt:lpstr>
      <vt:lpstr>After all why..</vt:lpstr>
      <vt:lpstr>Inputs</vt:lpstr>
      <vt:lpstr>Process Philosophy</vt:lpstr>
      <vt:lpstr>Process Philosophy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Accomplisher</dc:title>
  <dc:creator>raj kumar panda</dc:creator>
  <cp:lastModifiedBy>raj kumar panda</cp:lastModifiedBy>
  <cp:revision>43</cp:revision>
  <dcterms:created xsi:type="dcterms:W3CDTF">2018-03-01T14:00:57Z</dcterms:created>
  <dcterms:modified xsi:type="dcterms:W3CDTF">2018-03-05T14:12:03Z</dcterms:modified>
</cp:coreProperties>
</file>