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16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55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18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791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4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02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1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82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738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5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8203031A-4369-4ED1-AE32-87FBDC2B234D}" type="datetimeFigureOut">
              <a:rPr lang="en-IN" smtClean="0"/>
              <a:t>02-03-2018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7B0BE36-BF90-43C7-9EAA-2110F5EE647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01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What’s now!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Depending on our logs…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9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573810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273</TotalTime>
  <Words>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Century Schoolbook</vt:lpstr>
      <vt:lpstr>Corbel</vt:lpstr>
      <vt:lpstr>Feathered</vt:lpstr>
      <vt:lpstr>What’s now!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now!</dc:title>
  <dc:creator>raj kumar panda</dc:creator>
  <cp:lastModifiedBy>raj kumar panda</cp:lastModifiedBy>
  <cp:revision>3</cp:revision>
  <dcterms:created xsi:type="dcterms:W3CDTF">2018-03-02T05:05:56Z</dcterms:created>
  <dcterms:modified xsi:type="dcterms:W3CDTF">2018-03-02T09:38:59Z</dcterms:modified>
</cp:coreProperties>
</file>