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6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5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8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91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4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2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1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82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38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203031A-4369-4ED1-AE32-87FBDC2B234D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What’s now!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Depending on our logs…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9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Exploring an example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55818" y="2590800"/>
            <a:ext cx="184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Input text:</a:t>
            </a:r>
          </a:p>
          <a:p>
            <a:r>
              <a:rPr lang="en-IN" dirty="0" smtClean="0"/>
              <a:t>‘Need to create a project report’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680364" y="2964873"/>
            <a:ext cx="512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time slot is assigned for the task (ex.. 15:00 to 16:00)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5098473" y="3052465"/>
            <a:ext cx="581891" cy="9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0364" y="3588327"/>
            <a:ext cx="529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Guidance for the task (steps to create a project report)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837709" y="4378036"/>
            <a:ext cx="8201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Changes in the timeline of user</a:t>
            </a:r>
          </a:p>
          <a:p>
            <a:r>
              <a:rPr lang="en-IN" dirty="0" smtClean="0"/>
              <a:t>Tasks get sorted by considering their value</a:t>
            </a:r>
          </a:p>
          <a:p>
            <a:r>
              <a:rPr lang="en-IN" dirty="0" smtClean="0"/>
              <a:t>Where value is understood by considering </a:t>
            </a:r>
          </a:p>
          <a:p>
            <a:r>
              <a:rPr lang="en-IN" dirty="0" smtClean="0"/>
              <a:t>All kinds of attributes like priority, expiry date, other tasks nearby this task in users </a:t>
            </a:r>
          </a:p>
          <a:p>
            <a:r>
              <a:rPr lang="en-IN" dirty="0" smtClean="0"/>
              <a:t>Time sheet and those regular user details (short term goals , long term goals, </a:t>
            </a:r>
            <a:r>
              <a:rPr lang="en-IN" dirty="0" err="1" smtClean="0"/>
              <a:t>intrests</a:t>
            </a:r>
            <a:r>
              <a:rPr lang="en-IN" dirty="0" smtClean="0"/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49091" y="3149539"/>
            <a:ext cx="831273" cy="43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64182" y="3588327"/>
            <a:ext cx="13854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7381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284</TotalTime>
  <Words>103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Schoolbook</vt:lpstr>
      <vt:lpstr>Corbel</vt:lpstr>
      <vt:lpstr>Feathered</vt:lpstr>
      <vt:lpstr>What’s now!</vt:lpstr>
      <vt:lpstr>Exploring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now!</dc:title>
  <dc:creator>raj kumar panda</dc:creator>
  <cp:lastModifiedBy>raj kumar panda</cp:lastModifiedBy>
  <cp:revision>6</cp:revision>
  <dcterms:created xsi:type="dcterms:W3CDTF">2018-03-02T05:05:56Z</dcterms:created>
  <dcterms:modified xsi:type="dcterms:W3CDTF">2018-03-05T19:23:56Z</dcterms:modified>
</cp:coreProperties>
</file>