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ed950ad5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ed950ad5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ed950ad5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ced950ad5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ed950ad5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ed950ad5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ced950ad5_1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ced950ad5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ced950ad5_1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ced950ad5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ed950ad5_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ed950ad5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ed950ad5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ced950ad5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ced950ad5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ced950ad5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ed950ad5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ed950ad5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ced950ad5_1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ced950ad5_1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ed950ad5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ed950ad5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ed950ad5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ed950ad5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ed950ad5_1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ced950ad5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ed950ad5_1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ed950ad5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175" y="1714375"/>
            <a:ext cx="4417650" cy="1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2295525"/>
            <a:ext cx="67437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2005013"/>
            <a:ext cx="47910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2290763"/>
            <a:ext cx="77819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504825"/>
            <a:ext cx="600075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1223950"/>
            <a:ext cx="6191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642938"/>
            <a:ext cx="56769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701" y="1683089"/>
            <a:ext cx="5664601" cy="17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1871663"/>
            <a:ext cx="53149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000" y="1346200"/>
            <a:ext cx="5132000" cy="24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1038225"/>
            <a:ext cx="54959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00" y="1581150"/>
            <a:ext cx="51054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1276350"/>
            <a:ext cx="46863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125" y="1338263"/>
            <a:ext cx="61817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542925"/>
            <a:ext cx="681990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