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5"/>
  </p:notesMasterIdLst>
  <p:sldIdLst>
    <p:sldId id="256" r:id="rId2"/>
    <p:sldId id="307" r:id="rId3"/>
    <p:sldId id="277" r:id="rId4"/>
    <p:sldId id="302" r:id="rId5"/>
    <p:sldId id="312" r:id="rId6"/>
    <p:sldId id="303" r:id="rId7"/>
    <p:sldId id="313" r:id="rId8"/>
    <p:sldId id="305" r:id="rId9"/>
    <p:sldId id="308" r:id="rId10"/>
    <p:sldId id="310" r:id="rId11"/>
    <p:sldId id="294" r:id="rId12"/>
    <p:sldId id="295" r:id="rId13"/>
    <p:sldId id="261"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947" autoAdjust="0"/>
  </p:normalViewPr>
  <p:slideViewPr>
    <p:cSldViewPr>
      <p:cViewPr varScale="1">
        <p:scale>
          <a:sx n="67" d="100"/>
          <a:sy n="67" d="100"/>
        </p:scale>
        <p:origin x="150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EFC36-18B8-45AB-B2CC-9592AEEA423B}" type="datetimeFigureOut">
              <a:rPr lang="en-US" smtClean="0"/>
              <a:pPr/>
              <a:t>03-Mar-22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10193-F59C-4190-9FEB-B27F1F210251}" type="slidenum">
              <a:rPr lang="en-US" smtClean="0"/>
              <a:pPr/>
              <a:t>‹#›</a:t>
            </a:fld>
            <a:endParaRPr lang="en-US"/>
          </a:p>
        </p:txBody>
      </p:sp>
    </p:spTree>
    <p:extLst>
      <p:ext uri="{BB962C8B-B14F-4D97-AF65-F5344CB8AC3E}">
        <p14:creationId xmlns:p14="http://schemas.microsoft.com/office/powerpoint/2010/main" val="87292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10193-F59C-4190-9FEB-B27F1F210251}" type="slidenum">
              <a:rPr lang="en-US" smtClean="0"/>
              <a:pPr/>
              <a:t>3</a:t>
            </a:fld>
            <a:endParaRPr lang="en-US"/>
          </a:p>
        </p:txBody>
      </p:sp>
    </p:spTree>
    <p:extLst>
      <p:ext uri="{BB962C8B-B14F-4D97-AF65-F5344CB8AC3E}">
        <p14:creationId xmlns:p14="http://schemas.microsoft.com/office/powerpoint/2010/main" val="250350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10193-F59C-4190-9FEB-B27F1F210251}" type="slidenum">
              <a:rPr lang="en-US" smtClean="0"/>
              <a:pPr/>
              <a:t>11</a:t>
            </a:fld>
            <a:endParaRPr lang="en-US"/>
          </a:p>
        </p:txBody>
      </p:sp>
    </p:spTree>
    <p:extLst>
      <p:ext uri="{BB962C8B-B14F-4D97-AF65-F5344CB8AC3E}">
        <p14:creationId xmlns:p14="http://schemas.microsoft.com/office/powerpoint/2010/main" val="372170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C288ECB-DD1D-422D-ACFE-0E98448787EA}" type="datetime1">
              <a:rPr lang="en-US" smtClean="0"/>
              <a:pPr/>
              <a:t>03-Mar-22</a:t>
            </a:fld>
            <a:endParaRPr lang="en-US"/>
          </a:p>
        </p:txBody>
      </p:sp>
      <p:sp>
        <p:nvSpPr>
          <p:cNvPr id="19" name="Footer Placeholder 18"/>
          <p:cNvSpPr>
            <a:spLocks noGrp="1"/>
          </p:cNvSpPr>
          <p:nvPr>
            <p:ph type="ftr" sz="quarter" idx="11"/>
          </p:nvPr>
        </p:nvSpPr>
        <p:spPr/>
        <p:txBody>
          <a:bodyPr/>
          <a:lstStyle/>
          <a:p>
            <a:r>
              <a:rPr lang="en-US"/>
              <a:t>Write Your FYP Title Here</a:t>
            </a:r>
          </a:p>
        </p:txBody>
      </p:sp>
      <p:sp>
        <p:nvSpPr>
          <p:cNvPr id="27" name="Slide Number Placeholder 26"/>
          <p:cNvSpPr>
            <a:spLocks noGrp="1"/>
          </p:cNvSpPr>
          <p:nvPr>
            <p:ph type="sldNum" sz="quarter" idx="12"/>
          </p:nvPr>
        </p:nvSpPr>
        <p:spPr/>
        <p:txBody>
          <a:bodyPr/>
          <a:lstStyle/>
          <a:p>
            <a:fld id="{32AD1FF7-8792-46E9-9CF6-BE8F67759E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A19544-8D06-41DB-A0D4-040C70912B34}" type="datetime1">
              <a:rPr lang="en-US" smtClean="0"/>
              <a:pPr/>
              <a:t>03-Mar-22</a:t>
            </a:fld>
            <a:endParaRPr lang="en-US"/>
          </a:p>
        </p:txBody>
      </p:sp>
      <p:sp>
        <p:nvSpPr>
          <p:cNvPr id="5" name="Footer Placeholder 4"/>
          <p:cNvSpPr>
            <a:spLocks noGrp="1"/>
          </p:cNvSpPr>
          <p:nvPr>
            <p:ph type="ftr" sz="quarter" idx="11"/>
          </p:nvPr>
        </p:nvSpPr>
        <p:spPr/>
        <p:txBody>
          <a:bodyPr/>
          <a:lstStyle/>
          <a:p>
            <a:r>
              <a:rPr lang="en-US"/>
              <a:t>Write Your FYP Title Here</a:t>
            </a:r>
          </a:p>
        </p:txBody>
      </p:sp>
      <p:sp>
        <p:nvSpPr>
          <p:cNvPr id="6" name="Slide Number Placeholder 5"/>
          <p:cNvSpPr>
            <a:spLocks noGrp="1"/>
          </p:cNvSpPr>
          <p:nvPr>
            <p:ph type="sldNum" sz="quarter" idx="12"/>
          </p:nvPr>
        </p:nvSpPr>
        <p:spPr/>
        <p:txBody>
          <a:bodyPr/>
          <a:lstStyle/>
          <a:p>
            <a:fld id="{2CC723EA-CB2A-4EFB-81C1-6939F03040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8E07D9-3DC0-452E-9BEE-3CA5235217B6}" type="datetime1">
              <a:rPr lang="en-US" smtClean="0"/>
              <a:pPr/>
              <a:t>03-Mar-22</a:t>
            </a:fld>
            <a:endParaRPr lang="en-US"/>
          </a:p>
        </p:txBody>
      </p:sp>
      <p:sp>
        <p:nvSpPr>
          <p:cNvPr id="5" name="Footer Placeholder 4"/>
          <p:cNvSpPr>
            <a:spLocks noGrp="1"/>
          </p:cNvSpPr>
          <p:nvPr>
            <p:ph type="ftr" sz="quarter" idx="11"/>
          </p:nvPr>
        </p:nvSpPr>
        <p:spPr/>
        <p:txBody>
          <a:bodyPr/>
          <a:lstStyle/>
          <a:p>
            <a:r>
              <a:rPr lang="en-US"/>
              <a:t>Write Your FYP Title Here</a:t>
            </a:r>
          </a:p>
        </p:txBody>
      </p:sp>
      <p:sp>
        <p:nvSpPr>
          <p:cNvPr id="6" name="Slide Number Placeholder 5"/>
          <p:cNvSpPr>
            <a:spLocks noGrp="1"/>
          </p:cNvSpPr>
          <p:nvPr>
            <p:ph type="sldNum" sz="quarter" idx="12"/>
          </p:nvPr>
        </p:nvSpPr>
        <p:spPr/>
        <p:txBody>
          <a:bodyPr/>
          <a:lstStyle/>
          <a:p>
            <a:fld id="{9C75AC3B-17E6-44EB-A99B-1CF6270B36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5EC108-0E90-462B-BC2B-4D75B7F622BD}" type="datetime1">
              <a:rPr lang="en-US" smtClean="0"/>
              <a:pPr/>
              <a:t>03-Mar-22</a:t>
            </a:fld>
            <a:endParaRPr lang="en-US"/>
          </a:p>
        </p:txBody>
      </p:sp>
      <p:sp>
        <p:nvSpPr>
          <p:cNvPr id="5" name="Footer Placeholder 4"/>
          <p:cNvSpPr>
            <a:spLocks noGrp="1"/>
          </p:cNvSpPr>
          <p:nvPr>
            <p:ph type="ftr" sz="quarter" idx="11"/>
          </p:nvPr>
        </p:nvSpPr>
        <p:spPr/>
        <p:txBody>
          <a:bodyPr/>
          <a:lstStyle/>
          <a:p>
            <a:r>
              <a:rPr lang="en-US"/>
              <a:t>Write Your FYP Title Here</a:t>
            </a:r>
          </a:p>
        </p:txBody>
      </p:sp>
      <p:sp>
        <p:nvSpPr>
          <p:cNvPr id="6" name="Slide Number Placeholder 5"/>
          <p:cNvSpPr>
            <a:spLocks noGrp="1"/>
          </p:cNvSpPr>
          <p:nvPr>
            <p:ph type="sldNum" sz="quarter" idx="12"/>
          </p:nvPr>
        </p:nvSpPr>
        <p:spPr/>
        <p:txBody>
          <a:bodyPr/>
          <a:lstStyle/>
          <a:p>
            <a:fld id="{8C9B2C84-9B37-41F0-99CB-A5E09C04A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3B69CDD-C8E9-4BA4-A89F-523CA3D9EB2A}" type="datetime1">
              <a:rPr lang="en-US" smtClean="0"/>
              <a:pPr/>
              <a:t>03-Mar-22</a:t>
            </a:fld>
            <a:endParaRPr lang="en-US"/>
          </a:p>
        </p:txBody>
      </p:sp>
      <p:sp>
        <p:nvSpPr>
          <p:cNvPr id="5" name="Footer Placeholder 4"/>
          <p:cNvSpPr>
            <a:spLocks noGrp="1"/>
          </p:cNvSpPr>
          <p:nvPr>
            <p:ph type="ftr" sz="quarter" idx="11"/>
          </p:nvPr>
        </p:nvSpPr>
        <p:spPr/>
        <p:txBody>
          <a:bodyPr/>
          <a:lstStyle/>
          <a:p>
            <a:r>
              <a:rPr lang="en-US"/>
              <a:t>Write Your FYP Title Here</a:t>
            </a:r>
          </a:p>
        </p:txBody>
      </p:sp>
      <p:sp>
        <p:nvSpPr>
          <p:cNvPr id="6" name="Slide Number Placeholder 5"/>
          <p:cNvSpPr>
            <a:spLocks noGrp="1"/>
          </p:cNvSpPr>
          <p:nvPr>
            <p:ph type="sldNum" sz="quarter" idx="12"/>
          </p:nvPr>
        </p:nvSpPr>
        <p:spPr/>
        <p:txBody>
          <a:bodyPr/>
          <a:lstStyle/>
          <a:p>
            <a:fld id="{28EC1DF8-3BA2-4D89-8776-957851F00D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A4A264-9C06-43AC-81F8-E4F1D5E779E7}" type="datetime1">
              <a:rPr lang="en-US" smtClean="0"/>
              <a:pPr/>
              <a:t>03-Mar-22</a:t>
            </a:fld>
            <a:endParaRPr lang="en-US"/>
          </a:p>
        </p:txBody>
      </p:sp>
      <p:sp>
        <p:nvSpPr>
          <p:cNvPr id="6" name="Footer Placeholder 5"/>
          <p:cNvSpPr>
            <a:spLocks noGrp="1"/>
          </p:cNvSpPr>
          <p:nvPr>
            <p:ph type="ftr" sz="quarter" idx="11"/>
          </p:nvPr>
        </p:nvSpPr>
        <p:spPr/>
        <p:txBody>
          <a:bodyPr/>
          <a:lstStyle/>
          <a:p>
            <a:r>
              <a:rPr lang="en-US"/>
              <a:t>Write Your FYP Title Here</a:t>
            </a:r>
          </a:p>
        </p:txBody>
      </p:sp>
      <p:sp>
        <p:nvSpPr>
          <p:cNvPr id="7" name="Slide Number Placeholder 6"/>
          <p:cNvSpPr>
            <a:spLocks noGrp="1"/>
          </p:cNvSpPr>
          <p:nvPr>
            <p:ph type="sldNum" sz="quarter" idx="12"/>
          </p:nvPr>
        </p:nvSpPr>
        <p:spPr/>
        <p:txBody>
          <a:bodyPr/>
          <a:lstStyle/>
          <a:p>
            <a:fld id="{15D313E5-8D84-4C25-91D3-1CCE92CFE2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EA393ED-0BB3-44A1-9196-6107918FA714}" type="datetime1">
              <a:rPr lang="en-US" smtClean="0"/>
              <a:pPr/>
              <a:t>03-Mar-22</a:t>
            </a:fld>
            <a:endParaRPr lang="en-US"/>
          </a:p>
        </p:txBody>
      </p:sp>
      <p:sp>
        <p:nvSpPr>
          <p:cNvPr id="8" name="Footer Placeholder 7"/>
          <p:cNvSpPr>
            <a:spLocks noGrp="1"/>
          </p:cNvSpPr>
          <p:nvPr>
            <p:ph type="ftr" sz="quarter" idx="11"/>
          </p:nvPr>
        </p:nvSpPr>
        <p:spPr/>
        <p:txBody>
          <a:bodyPr/>
          <a:lstStyle/>
          <a:p>
            <a:r>
              <a:rPr lang="en-US"/>
              <a:t>Write Your FYP Title Here</a:t>
            </a:r>
          </a:p>
        </p:txBody>
      </p:sp>
      <p:sp>
        <p:nvSpPr>
          <p:cNvPr id="9" name="Slide Number Placeholder 8"/>
          <p:cNvSpPr>
            <a:spLocks noGrp="1"/>
          </p:cNvSpPr>
          <p:nvPr>
            <p:ph type="sldNum" sz="quarter" idx="12"/>
          </p:nvPr>
        </p:nvSpPr>
        <p:spPr/>
        <p:txBody>
          <a:bodyPr/>
          <a:lstStyle/>
          <a:p>
            <a:fld id="{B95E79A0-A83F-4918-A457-CE2D4F08F2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58EFA4F-F316-46C9-86A4-E4E9665B8AE2}" type="datetime1">
              <a:rPr lang="en-US" smtClean="0"/>
              <a:pPr/>
              <a:t>03-Mar-22</a:t>
            </a:fld>
            <a:endParaRPr lang="en-US"/>
          </a:p>
        </p:txBody>
      </p:sp>
      <p:sp>
        <p:nvSpPr>
          <p:cNvPr id="4" name="Footer Placeholder 3"/>
          <p:cNvSpPr>
            <a:spLocks noGrp="1"/>
          </p:cNvSpPr>
          <p:nvPr>
            <p:ph type="ftr" sz="quarter" idx="11"/>
          </p:nvPr>
        </p:nvSpPr>
        <p:spPr/>
        <p:txBody>
          <a:bodyPr/>
          <a:lstStyle/>
          <a:p>
            <a:r>
              <a:rPr lang="en-US"/>
              <a:t>Write Your FYP Title Here</a:t>
            </a:r>
          </a:p>
        </p:txBody>
      </p:sp>
      <p:sp>
        <p:nvSpPr>
          <p:cNvPr id="5" name="Slide Number Placeholder 4"/>
          <p:cNvSpPr>
            <a:spLocks noGrp="1"/>
          </p:cNvSpPr>
          <p:nvPr>
            <p:ph type="sldNum" sz="quarter" idx="12"/>
          </p:nvPr>
        </p:nvSpPr>
        <p:spPr/>
        <p:txBody>
          <a:bodyPr/>
          <a:lstStyle/>
          <a:p>
            <a:fld id="{80085F43-215A-4AAE-8F52-C970FAF3FE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3" name="Footer Placeholder 2"/>
          <p:cNvSpPr>
            <a:spLocks noGrp="1"/>
          </p:cNvSpPr>
          <p:nvPr>
            <p:ph type="ftr" sz="quarter" idx="11"/>
          </p:nvPr>
        </p:nvSpPr>
        <p:spPr/>
        <p:txBody>
          <a:bodyPr/>
          <a:lstStyle/>
          <a:p>
            <a:r>
              <a:rPr lang="en-US"/>
              <a:t>Write Your FYP Title Here</a:t>
            </a:r>
          </a:p>
        </p:txBody>
      </p:sp>
      <p:sp>
        <p:nvSpPr>
          <p:cNvPr id="4" name="Slide Number Placeholder 3"/>
          <p:cNvSpPr>
            <a:spLocks noGrp="1"/>
          </p:cNvSpPr>
          <p:nvPr>
            <p:ph type="sldNum" sz="quarter" idx="12"/>
          </p:nvPr>
        </p:nvSpPr>
        <p:spPr/>
        <p:txBody>
          <a:bodyPr/>
          <a:lstStyle/>
          <a:p>
            <a:fld id="{18AE0659-8AA5-4D82-994B-A268F0A0EF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20125A-91AD-4ADF-8B71-224D5F31C6E7}" type="datetime1">
              <a:rPr lang="en-US" smtClean="0"/>
              <a:pPr/>
              <a:t>03-Mar-22</a:t>
            </a:fld>
            <a:endParaRPr lang="en-US"/>
          </a:p>
        </p:txBody>
      </p:sp>
      <p:sp>
        <p:nvSpPr>
          <p:cNvPr id="6" name="Footer Placeholder 5"/>
          <p:cNvSpPr>
            <a:spLocks noGrp="1"/>
          </p:cNvSpPr>
          <p:nvPr>
            <p:ph type="ftr" sz="quarter" idx="11"/>
          </p:nvPr>
        </p:nvSpPr>
        <p:spPr/>
        <p:txBody>
          <a:bodyPr/>
          <a:lstStyle/>
          <a:p>
            <a:r>
              <a:rPr lang="en-US"/>
              <a:t>Write Your FYP Title Here</a:t>
            </a:r>
          </a:p>
        </p:txBody>
      </p:sp>
      <p:sp>
        <p:nvSpPr>
          <p:cNvPr id="7" name="Slide Number Placeholder 6"/>
          <p:cNvSpPr>
            <a:spLocks noGrp="1"/>
          </p:cNvSpPr>
          <p:nvPr>
            <p:ph type="sldNum" sz="quarter" idx="12"/>
          </p:nvPr>
        </p:nvSpPr>
        <p:spPr/>
        <p:txBody>
          <a:bodyPr/>
          <a:lstStyle/>
          <a:p>
            <a:fld id="{97490CB8-F766-43BA-AC7F-657E22F8B1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CF5876-0441-4A76-A4D1-437242BA0638}" type="datetime1">
              <a:rPr lang="en-US" smtClean="0"/>
              <a:pPr/>
              <a:t>03-Mar-22</a:t>
            </a:fld>
            <a:endParaRPr lang="en-US"/>
          </a:p>
        </p:txBody>
      </p:sp>
      <p:sp>
        <p:nvSpPr>
          <p:cNvPr id="6" name="Footer Placeholder 5"/>
          <p:cNvSpPr>
            <a:spLocks noGrp="1"/>
          </p:cNvSpPr>
          <p:nvPr>
            <p:ph type="ftr" sz="quarter" idx="11"/>
          </p:nvPr>
        </p:nvSpPr>
        <p:spPr/>
        <p:txBody>
          <a:bodyPr/>
          <a:lstStyle/>
          <a:p>
            <a:r>
              <a:rPr lang="en-US"/>
              <a:t>Write Your FYP Title Here</a:t>
            </a:r>
          </a:p>
        </p:txBody>
      </p:sp>
      <p:sp>
        <p:nvSpPr>
          <p:cNvPr id="7" name="Slide Number Placeholder 6"/>
          <p:cNvSpPr>
            <a:spLocks noGrp="1"/>
          </p:cNvSpPr>
          <p:nvPr>
            <p:ph type="sldNum" sz="quarter" idx="12"/>
          </p:nvPr>
        </p:nvSpPr>
        <p:spPr>
          <a:xfrm>
            <a:off x="8077200" y="6356350"/>
            <a:ext cx="609600" cy="365125"/>
          </a:xfrm>
        </p:spPr>
        <p:txBody>
          <a:bodyPr/>
          <a:lstStyle/>
          <a:p>
            <a:fld id="{0CF46A82-B407-41CE-A345-4186F46D3CE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454E49E-9FE1-4237-95F6-8EEAFB496235}" type="datetime1">
              <a:rPr lang="en-US" smtClean="0"/>
              <a:pPr/>
              <a:t>03-Mar-22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Write Your FYP Title Here</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DCCC5F-99D1-419F-A137-AC1634B0AFA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19050" y="3666530"/>
            <a:ext cx="9144000" cy="984885"/>
          </a:xfrm>
          <a:prstGeom prst="rect">
            <a:avLst/>
          </a:prstGeom>
          <a:noFill/>
          <a:ln w="9525">
            <a:noFill/>
            <a:miter lim="800000"/>
            <a:headEnd/>
            <a:tailEnd/>
          </a:ln>
          <a:effectLst/>
        </p:spPr>
        <p:txBody>
          <a:bodyPr wrap="square">
            <a:spAutoFit/>
          </a:bodyPr>
          <a:lstStyle/>
          <a:p>
            <a:pPr>
              <a:spcBef>
                <a:spcPct val="50000"/>
              </a:spcBef>
            </a:pPr>
            <a:endParaRPr lang="en-US" sz="2200" b="1" dirty="0" smtClean="0">
              <a:solidFill>
                <a:schemeClr val="accent6">
                  <a:lumMod val="50000"/>
                </a:schemeClr>
              </a:solidFill>
            </a:endParaRPr>
          </a:p>
          <a:p>
            <a:pPr>
              <a:spcBef>
                <a:spcPct val="50000"/>
              </a:spcBef>
            </a:pPr>
            <a:r>
              <a:rPr lang="en-US" sz="2200" b="1" dirty="0" smtClean="0">
                <a:solidFill>
                  <a:schemeClr val="accent6">
                    <a:lumMod val="50000"/>
                  </a:schemeClr>
                </a:solidFill>
              </a:rPr>
              <a:t>Supervised </a:t>
            </a:r>
            <a:r>
              <a:rPr lang="en-US" sz="2200" b="1" dirty="0">
                <a:solidFill>
                  <a:schemeClr val="accent6">
                    <a:lumMod val="50000"/>
                  </a:schemeClr>
                </a:solidFill>
              </a:rPr>
              <a:t>by:</a:t>
            </a:r>
            <a:r>
              <a:rPr lang="en-US" sz="2200" dirty="0">
                <a:solidFill>
                  <a:schemeClr val="accent6">
                    <a:lumMod val="50000"/>
                  </a:schemeClr>
                </a:solidFill>
              </a:rPr>
              <a:t>    </a:t>
            </a:r>
            <a:r>
              <a:rPr lang="en-US" b="1" dirty="0" smtClean="0">
                <a:solidFill>
                  <a:srgbClr val="000000"/>
                </a:solidFill>
                <a:latin typeface="Times New Roman" panose="02020603050405020304" pitchFamily="18" charset="0"/>
              </a:rPr>
              <a:t>Dr. Altaf Hussain</a:t>
            </a:r>
            <a:r>
              <a:rPr lang="en-US" dirty="0" smtClean="0"/>
              <a:t>          </a:t>
            </a:r>
            <a:endParaRPr lang="en-US" dirty="0"/>
          </a:p>
        </p:txBody>
      </p:sp>
      <p:sp>
        <p:nvSpPr>
          <p:cNvPr id="6149" name="Text Box 5"/>
          <p:cNvSpPr txBox="1">
            <a:spLocks noChangeArrowheads="1"/>
          </p:cNvSpPr>
          <p:nvPr/>
        </p:nvSpPr>
        <p:spPr bwMode="auto">
          <a:xfrm>
            <a:off x="0" y="2743200"/>
            <a:ext cx="9144000" cy="923330"/>
          </a:xfrm>
          <a:prstGeom prst="rect">
            <a:avLst/>
          </a:prstGeom>
          <a:noFill/>
          <a:ln w="9525">
            <a:noFill/>
            <a:miter lim="800000"/>
            <a:headEnd/>
            <a:tailEnd/>
          </a:ln>
          <a:effectLst/>
        </p:spPr>
        <p:txBody>
          <a:bodyPr wrap="square">
            <a:spAutoFit/>
          </a:bodyPr>
          <a:lstStyle/>
          <a:p>
            <a:pPr>
              <a:spcBef>
                <a:spcPct val="50000"/>
              </a:spcBef>
            </a:pPr>
            <a:r>
              <a:rPr lang="en-US" sz="2200" b="1" dirty="0">
                <a:solidFill>
                  <a:schemeClr val="accent6">
                    <a:lumMod val="50000"/>
                  </a:schemeClr>
                </a:solidFill>
              </a:rPr>
              <a:t>Proposed by:	</a:t>
            </a:r>
            <a:r>
              <a:rPr lang="en-US" b="1" dirty="0" smtClean="0">
                <a:solidFill>
                  <a:srgbClr val="000000"/>
                </a:solidFill>
                <a:latin typeface="Times New Roman" panose="02020603050405020304" pitchFamily="18" charset="0"/>
                <a:ea typeface="Times New Roman" panose="02020603050405020304" pitchFamily="18" charset="0"/>
              </a:rPr>
              <a:t>Saad Bin Tariq (</a:t>
            </a:r>
            <a:r>
              <a:rPr lang="en-US" b="1" dirty="0" smtClean="0">
                <a:solidFill>
                  <a:srgbClr val="000000"/>
                </a:solidFill>
                <a:latin typeface="Times New Roman" panose="02020603050405020304" pitchFamily="18" charset="0"/>
                <a:ea typeface="Times" panose="02020603050405020304" pitchFamily="18" charset="0"/>
              </a:rPr>
              <a:t>18S-BSCS-03</a:t>
            </a:r>
            <a:r>
              <a:rPr lang="en-US" b="1" dirty="0" smtClean="0">
                <a:solidFill>
                  <a:srgbClr val="000000"/>
                </a:solidFill>
                <a:latin typeface="Times New Roman" panose="02020603050405020304" pitchFamily="18" charset="0"/>
                <a:ea typeface="Times New Roman" panose="02020603050405020304" pitchFamily="18" charset="0"/>
              </a:rPr>
              <a:t>)</a:t>
            </a:r>
            <a:endParaRPr lang="en-US" b="1" dirty="0">
              <a:solidFill>
                <a:srgbClr val="000000"/>
              </a:solidFill>
              <a:latin typeface="Times New Roman" panose="02020603050405020304" pitchFamily="18" charset="0"/>
              <a:ea typeface="Times New Roman" panose="02020603050405020304" pitchFamily="18" charset="0"/>
            </a:endParaRPr>
          </a:p>
          <a:p>
            <a:pPr>
              <a:spcBef>
                <a:spcPct val="50000"/>
              </a:spcBef>
            </a:pPr>
            <a:r>
              <a:rPr lang="en-US" sz="2000" b="1" dirty="0">
                <a:solidFill>
                  <a:srgbClr val="000000"/>
                </a:solidFill>
                <a:latin typeface="Times New Roman" panose="02020603050405020304" pitchFamily="18" charset="0"/>
                <a:ea typeface="Times New Roman" panose="02020603050405020304" pitchFamily="18" charset="0"/>
              </a:rPr>
              <a:t>			</a:t>
            </a:r>
            <a:endParaRPr lang="en-US" dirty="0">
              <a:latin typeface="Times" panose="02020603050405020304" pitchFamily="18" charset="0"/>
              <a:ea typeface="Times" panose="02020603050405020304" pitchFamily="18" charset="0"/>
            </a:endParaRPr>
          </a:p>
        </p:txBody>
      </p:sp>
      <p:sp>
        <p:nvSpPr>
          <p:cNvPr id="6150" name="Text Box 6"/>
          <p:cNvSpPr txBox="1">
            <a:spLocks noChangeArrowheads="1"/>
          </p:cNvSpPr>
          <p:nvPr/>
        </p:nvSpPr>
        <p:spPr bwMode="auto">
          <a:xfrm>
            <a:off x="0" y="5562600"/>
            <a:ext cx="9144000" cy="646331"/>
          </a:xfrm>
          <a:prstGeom prst="rect">
            <a:avLst/>
          </a:prstGeom>
          <a:noFill/>
          <a:ln w="9525">
            <a:noFill/>
            <a:miter lim="800000"/>
            <a:headEnd/>
            <a:tailEnd/>
          </a:ln>
          <a:effectLst/>
        </p:spPr>
        <p:txBody>
          <a:bodyPr wrap="square">
            <a:spAutoFit/>
          </a:bodyPr>
          <a:lstStyle/>
          <a:p>
            <a:pPr algn="ctr">
              <a:spcBef>
                <a:spcPct val="50000"/>
              </a:spcBef>
            </a:pPr>
            <a:r>
              <a:rPr lang="en-US" sz="1800" b="1" dirty="0">
                <a:solidFill>
                  <a:srgbClr val="002060"/>
                </a:solidFill>
              </a:rPr>
              <a:t>Dr. A. Q. Khan Institute of Computer Sciences &amp; Information Technology, KICSIT</a:t>
            </a:r>
          </a:p>
        </p:txBody>
      </p:sp>
      <p:sp>
        <p:nvSpPr>
          <p:cNvPr id="6151" name="Text Box 7"/>
          <p:cNvSpPr txBox="1">
            <a:spLocks noChangeArrowheads="1"/>
          </p:cNvSpPr>
          <p:nvPr/>
        </p:nvSpPr>
        <p:spPr bwMode="auto">
          <a:xfrm>
            <a:off x="620110" y="6208931"/>
            <a:ext cx="7543800" cy="369332"/>
          </a:xfrm>
          <a:prstGeom prst="rect">
            <a:avLst/>
          </a:prstGeom>
          <a:noFill/>
          <a:ln w="9525">
            <a:noFill/>
            <a:miter lim="800000"/>
            <a:headEnd/>
            <a:tailEnd/>
          </a:ln>
          <a:effectLst/>
        </p:spPr>
        <p:txBody>
          <a:bodyPr>
            <a:spAutoFit/>
          </a:bodyPr>
          <a:lstStyle/>
          <a:p>
            <a:pPr algn="ctr">
              <a:spcBef>
                <a:spcPct val="50000"/>
              </a:spcBef>
            </a:pPr>
            <a:r>
              <a:rPr lang="en-US" sz="1800" b="1" i="1" dirty="0">
                <a:solidFill>
                  <a:srgbClr val="002060"/>
                </a:solidFill>
              </a:rPr>
              <a:t>University of Engineering &amp; Technology, Taxila</a:t>
            </a:r>
          </a:p>
        </p:txBody>
      </p:sp>
      <p:sp>
        <p:nvSpPr>
          <p:cNvPr id="8" name="Text Box 5"/>
          <p:cNvSpPr txBox="1">
            <a:spLocks noChangeArrowheads="1"/>
          </p:cNvSpPr>
          <p:nvPr/>
        </p:nvSpPr>
        <p:spPr bwMode="auto">
          <a:xfrm>
            <a:off x="0" y="914400"/>
            <a:ext cx="9144000" cy="769441"/>
          </a:xfrm>
          <a:prstGeom prst="rect">
            <a:avLst/>
          </a:prstGeom>
          <a:noFill/>
          <a:ln w="9525">
            <a:noFill/>
            <a:miter lim="800000"/>
            <a:headEnd/>
            <a:tailEnd/>
          </a:ln>
          <a:effectLst/>
        </p:spPr>
        <p:txBody>
          <a:bodyPr wrap="square">
            <a:spAutoFit/>
          </a:bodyPr>
          <a:lstStyle/>
          <a:p>
            <a:pPr algn="ctr">
              <a:spcBef>
                <a:spcPct val="50000"/>
              </a:spcBef>
            </a:pPr>
            <a:r>
              <a:rPr lang="en-US" sz="4400" b="1" dirty="0" smtClean="0">
                <a:solidFill>
                  <a:schemeClr val="accent6">
                    <a:lumMod val="50000"/>
                  </a:schemeClr>
                </a:solidFill>
                <a:latin typeface="Times New Roman" panose="02020603050405020304" pitchFamily="18" charset="0"/>
                <a:cs typeface="Times New Roman" panose="02020603050405020304" pitchFamily="18" charset="0"/>
              </a:rPr>
              <a:t>Chess Playing Robot</a:t>
            </a:r>
            <a:endParaRPr lang="en-US" sz="4400" dirty="0">
              <a:latin typeface="Times New Roman" panose="02020603050405020304" pitchFamily="18" charset="0"/>
              <a:cs typeface="Times New Roman" panose="02020603050405020304" pitchFamily="18" charset="0"/>
            </a:endParaRPr>
          </a:p>
        </p:txBody>
      </p:sp>
      <p:pic>
        <p:nvPicPr>
          <p:cNvPr id="9" name="Picture 8"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10</a:t>
            </a:fld>
            <a:endParaRPr lang="en-US"/>
          </a:p>
        </p:txBody>
      </p:sp>
      <p:sp>
        <p:nvSpPr>
          <p:cNvPr id="6" name="Rectangle 5"/>
          <p:cNvSpPr/>
          <p:nvPr/>
        </p:nvSpPr>
        <p:spPr>
          <a:xfrm>
            <a:off x="457200" y="1806476"/>
            <a:ext cx="8229600" cy="3139321"/>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used by beginners for learning and practicing the game</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Instead of playing chess on a mobile or computer, we can play it using an actual chess set</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can be used </a:t>
            </a:r>
            <a:r>
              <a:rPr lang="en-US" sz="2200" dirty="0">
                <a:latin typeface="Times New Roman" panose="02020603050405020304" pitchFamily="18" charset="0"/>
                <a:cs typeface="Times New Roman" panose="02020603050405020304" pitchFamily="18" charset="0"/>
              </a:rPr>
              <a:t>in Robot Chess </a:t>
            </a:r>
            <a:r>
              <a:rPr lang="en-US" sz="2200" dirty="0" smtClean="0">
                <a:latin typeface="Times New Roman" panose="02020603050405020304" pitchFamily="18" charset="0"/>
                <a:cs typeface="Times New Roman" panose="02020603050405020304" pitchFamily="18" charset="0"/>
              </a:rPr>
              <a:t>Competitions.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This robot could be invaluable for players who want to train in a realistic environment.</a:t>
            </a:r>
            <a:endParaRPr lang="en-US" sz="2200" dirty="0">
              <a:latin typeface="Times New Roman" panose="02020603050405020304" pitchFamily="18" charset="0"/>
              <a:cs typeface="Times New Roman" panose="02020603050405020304" pitchFamily="18" charset="0"/>
            </a:endParaRPr>
          </a:p>
        </p:txBody>
      </p:sp>
      <p:pic>
        <p:nvPicPr>
          <p:cNvPr id="9" name="Picture 8"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11"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Applications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36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35CFFFD-F164-4151-AB22-1E269E0B8F8A}" type="datetime1">
              <a:rPr lang="en-US" smtClean="0"/>
              <a:pPr/>
              <a:t>03-Mar-22</a:t>
            </a:fld>
            <a:endParaRPr lang="en-US"/>
          </a:p>
        </p:txBody>
      </p:sp>
      <p:sp>
        <p:nvSpPr>
          <p:cNvPr id="9" name="Slide Number Placeholder 8"/>
          <p:cNvSpPr>
            <a:spLocks noGrp="1"/>
          </p:cNvSpPr>
          <p:nvPr>
            <p:ph type="sldNum" sz="quarter" idx="12"/>
          </p:nvPr>
        </p:nvSpPr>
        <p:spPr/>
        <p:txBody>
          <a:bodyPr/>
          <a:lstStyle/>
          <a:p>
            <a:fld id="{18AE0659-8AA5-4D82-994B-A268F0A0EFED}" type="slidenum">
              <a:rPr lang="en-US" smtClean="0"/>
              <a:pPr/>
              <a:t>11</a:t>
            </a:fld>
            <a:endParaRPr lang="en-US"/>
          </a:p>
        </p:txBody>
      </p:sp>
      <p:sp>
        <p:nvSpPr>
          <p:cNvPr id="10" name="Rectangle 9"/>
          <p:cNvSpPr/>
          <p:nvPr/>
        </p:nvSpPr>
        <p:spPr>
          <a:xfrm>
            <a:off x="457200" y="2590800"/>
            <a:ext cx="8229600" cy="2800767"/>
          </a:xfrm>
          <a:prstGeom prst="rect">
            <a:avLst/>
          </a:prstGeom>
        </p:spPr>
        <p:txBody>
          <a:bodyPr wrap="square">
            <a:spAutoFit/>
          </a:bodyPr>
          <a:lstStyle/>
          <a:p>
            <a:pPr marL="1257300" lvl="2"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Raspberry </a:t>
            </a:r>
            <a:r>
              <a:rPr lang="en-US" sz="2200" dirty="0">
                <a:latin typeface="Times New Roman" panose="02020603050405020304" pitchFamily="18" charset="0"/>
                <a:cs typeface="Times New Roman" panose="02020603050405020304" pitchFamily="18" charset="0"/>
              </a:rPr>
              <a:t>Pi </a:t>
            </a:r>
            <a:r>
              <a:rPr lang="en-US" sz="2200" dirty="0" smtClean="0">
                <a:latin typeface="Times New Roman" panose="02020603050405020304" pitchFamily="18" charset="0"/>
                <a:cs typeface="Times New Roman" panose="02020603050405020304" pitchFamily="18" charset="0"/>
              </a:rPr>
              <a:t>3</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Raspberry Pi Camera </a:t>
            </a:r>
            <a:r>
              <a:rPr lang="en-US" sz="2200" dirty="0" smtClean="0">
                <a:latin typeface="Times New Roman" panose="02020603050405020304" pitchFamily="18" charset="0"/>
                <a:cs typeface="Times New Roman" panose="02020603050405020304" pitchFamily="18" charset="0"/>
              </a:rPr>
              <a:t>Module</a:t>
            </a:r>
            <a:endParaRPr lang="en-US" sz="22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Arduino Uno/Mega</a:t>
            </a:r>
          </a:p>
          <a:p>
            <a:pPr marL="1257300" lvl="2"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TowerPro </a:t>
            </a:r>
            <a:r>
              <a:rPr lang="en-US" sz="2200" dirty="0">
                <a:latin typeface="Times New Roman" panose="02020603050405020304" pitchFamily="18" charset="0"/>
                <a:cs typeface="Times New Roman" panose="02020603050405020304" pitchFamily="18" charset="0"/>
              </a:rPr>
              <a:t>MG995 servo motors - 3</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TowerPro MG90s servo motor</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TowerPro SG90 servo motor</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Small </a:t>
            </a:r>
            <a:r>
              <a:rPr lang="en-US" sz="2200" dirty="0" smtClean="0">
                <a:latin typeface="Times New Roman" panose="02020603050405020304" pitchFamily="18" charset="0"/>
                <a:cs typeface="Times New Roman" panose="02020603050405020304" pitchFamily="18" charset="0"/>
              </a:rPr>
              <a:t>Breadboard</a:t>
            </a:r>
          </a:p>
          <a:p>
            <a:pPr marL="1257300" lvl="2"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Robotic Arm</a:t>
            </a:r>
            <a:endParaRPr lang="en-US" sz="2200" dirty="0">
              <a:latin typeface="Times New Roman" panose="02020603050405020304" pitchFamily="18" charset="0"/>
              <a:cs typeface="Times New Roman" panose="02020603050405020304" pitchFamily="18" charset="0"/>
            </a:endParaRPr>
          </a:p>
        </p:txBody>
      </p:sp>
      <p:pic>
        <p:nvPicPr>
          <p:cNvPr id="12" name="Picture 11" descr="dfgdfgdf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4"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1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Tools &amp; Technologies (Hardware)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908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12</a:t>
            </a:fld>
            <a:endParaRPr lang="en-US"/>
          </a:p>
        </p:txBody>
      </p:sp>
      <p:pic>
        <p:nvPicPr>
          <p:cNvPr id="6" name="Picture 5"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8" name="Rectangle 7"/>
          <p:cNvSpPr/>
          <p:nvPr/>
        </p:nvSpPr>
        <p:spPr>
          <a:xfrm>
            <a:off x="457200" y="2590800"/>
            <a:ext cx="8229600" cy="2800767"/>
          </a:xfrm>
          <a:prstGeom prst="rect">
            <a:avLst/>
          </a:prstGeom>
        </p:spPr>
        <p:txBody>
          <a:bodyPr wrap="square">
            <a:spAutoFit/>
          </a:bodyPr>
          <a:lstStyle/>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Raspian</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Arduino IDE for Raspberry Pi (Linux ARM)</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with opencv, numpy, matplotlib, tensorflow, chess</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Chess Engine-Stock-fish (built from source for Linux arm)</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Solidworks for Windows</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Jupyter Notebook</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a:t>
            </a:r>
          </a:p>
          <a:p>
            <a:pPr marL="1257300" lvl="2"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10"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Tools &amp; </a:t>
            </a:r>
            <a:r>
              <a:rPr lang="en-US" sz="4000" b="1" dirty="0">
                <a:latin typeface="Times New Roman" panose="02020603050405020304" pitchFamily="18" charset="0"/>
                <a:cs typeface="Times New Roman" panose="02020603050405020304" pitchFamily="18" charset="0"/>
              </a:rPr>
              <a:t>Technologies </a:t>
            </a:r>
            <a:r>
              <a:rPr lang="en-US" sz="4000" b="1" dirty="0" smtClean="0">
                <a:latin typeface="Times New Roman" panose="02020603050405020304" pitchFamily="18" charset="0"/>
                <a:cs typeface="Times New Roman" panose="02020603050405020304" pitchFamily="18" charset="0"/>
              </a:rPr>
              <a:t>(Software</a:t>
            </a:r>
            <a:r>
              <a:rPr lang="en-US" sz="4000" b="1"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03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a:hlinkClick r:id="" action="ppaction://noaction" highlightClick="1"/>
          </p:cNvPr>
          <p:cNvSpPr>
            <a:spLocks noChangeArrowheads="1"/>
          </p:cNvSpPr>
          <p:nvPr/>
        </p:nvSpPr>
        <p:spPr bwMode="auto">
          <a:xfrm>
            <a:off x="2971800" y="2590800"/>
            <a:ext cx="3429000" cy="2971800"/>
          </a:xfrm>
          <a:prstGeom prst="actionButtonHelp">
            <a:avLst/>
          </a:prstGeom>
          <a:gradFill rotWithShape="1">
            <a:gsLst>
              <a:gs pos="0">
                <a:srgbClr val="000082"/>
              </a:gs>
              <a:gs pos="30000">
                <a:srgbClr val="66008F"/>
              </a:gs>
              <a:gs pos="64999">
                <a:srgbClr val="BA0066"/>
              </a:gs>
              <a:gs pos="89999">
                <a:srgbClr val="FF0000"/>
              </a:gs>
              <a:gs pos="100000">
                <a:srgbClr val="FF8200"/>
              </a:gs>
            </a:gsLst>
            <a:lin ang="5400000" scaled="1"/>
          </a:gradFill>
          <a:ln w="9525">
            <a:noFill/>
            <a:miter lim="800000"/>
            <a:headEnd/>
            <a:tailEnd/>
          </a:ln>
        </p:spPr>
        <p:txBody>
          <a:bodyPr wrap="none" anchor="ctr"/>
          <a:lstStyle/>
          <a:p>
            <a:pPr>
              <a:lnSpc>
                <a:spcPct val="80000"/>
              </a:lnSpc>
              <a:spcBef>
                <a:spcPct val="20000"/>
              </a:spcBef>
              <a:buClr>
                <a:srgbClr val="0BD0D9"/>
              </a:buClr>
              <a:buSzPct val="95000"/>
              <a:buFont typeface="Wingdings 2" pitchFamily="18" charset="2"/>
              <a:buChar char=""/>
            </a:pPr>
            <a:endParaRPr lang="en-US" b="1">
              <a:solidFill>
                <a:schemeClr val="accent1"/>
              </a:solidFill>
              <a:latin typeface="Constantia" pitchFamily="18" charset="0"/>
            </a:endParaRPr>
          </a:p>
        </p:txBody>
      </p:sp>
      <p:sp>
        <p:nvSpPr>
          <p:cNvPr id="5" name="Date Placeholder 4"/>
          <p:cNvSpPr>
            <a:spLocks noGrp="1"/>
          </p:cNvSpPr>
          <p:nvPr>
            <p:ph type="dt" sz="half" idx="10"/>
          </p:nvPr>
        </p:nvSpPr>
        <p:spPr/>
        <p:txBody>
          <a:bodyPr/>
          <a:lstStyle/>
          <a:p>
            <a:fld id="{32C0412E-9B50-40A5-BA1A-715BEAF3A890}" type="datetime1">
              <a:rPr lang="en-US" smtClean="0"/>
              <a:pPr/>
              <a:t>03-Mar-22</a:t>
            </a:fld>
            <a:endParaRPr lang="en-US"/>
          </a:p>
        </p:txBody>
      </p:sp>
      <p:sp>
        <p:nvSpPr>
          <p:cNvPr id="6" name="Slide Number Placeholder 5"/>
          <p:cNvSpPr>
            <a:spLocks noGrp="1"/>
          </p:cNvSpPr>
          <p:nvPr>
            <p:ph type="sldNum" sz="quarter" idx="12"/>
          </p:nvPr>
        </p:nvSpPr>
        <p:spPr/>
        <p:txBody>
          <a:bodyPr/>
          <a:lstStyle/>
          <a:p>
            <a:fld id="{18AE0659-8AA5-4D82-994B-A268F0A0EFED}" type="slidenum">
              <a:rPr lang="en-US" smtClean="0"/>
              <a:pPr/>
              <a:t>13</a:t>
            </a:fld>
            <a:endParaRPr lang="en-US"/>
          </a:p>
        </p:txBody>
      </p:sp>
      <p:pic>
        <p:nvPicPr>
          <p:cNvPr id="8" name="Picture 7"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1"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12"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Questions!!!</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5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E9525B-E712-46C4-880E-3E9E33C9870D}" type="datetime1">
              <a:rPr lang="en-US" smtClean="0"/>
              <a:pPr/>
              <a:t>03-Mar-22</a:t>
            </a:fld>
            <a:endParaRPr lang="en-US"/>
          </a:p>
        </p:txBody>
      </p:sp>
      <p:sp>
        <p:nvSpPr>
          <p:cNvPr id="6" name="Slide Number Placeholder 5"/>
          <p:cNvSpPr>
            <a:spLocks noGrp="1"/>
          </p:cNvSpPr>
          <p:nvPr>
            <p:ph type="sldNum" sz="quarter" idx="12"/>
          </p:nvPr>
        </p:nvSpPr>
        <p:spPr/>
        <p:txBody>
          <a:bodyPr/>
          <a:lstStyle/>
          <a:p>
            <a:fld id="{8C9B2C84-9B37-41F0-99CB-A5E09C04A8B5}" type="slidenum">
              <a:rPr lang="en-US" smtClean="0"/>
              <a:pPr/>
              <a:t>2</a:t>
            </a:fld>
            <a:endParaRPr lang="en-US"/>
          </a:p>
        </p:txBody>
      </p:sp>
      <p:pic>
        <p:nvPicPr>
          <p:cNvPr id="9" name="Picture 8"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0"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Outline</a:t>
            </a:r>
            <a:endParaRPr lang="en-US" sz="4000" dirty="0">
              <a:latin typeface="Times New Roman" panose="02020603050405020304" pitchFamily="18" charset="0"/>
              <a:cs typeface="Times New Roman" panose="02020603050405020304" pitchFamily="18" charset="0"/>
            </a:endParaRPr>
          </a:p>
        </p:txBody>
      </p:sp>
      <p:sp>
        <p:nvSpPr>
          <p:cNvPr id="13" name="Rectangle 12"/>
          <p:cNvSpPr/>
          <p:nvPr/>
        </p:nvSpPr>
        <p:spPr>
          <a:xfrm>
            <a:off x="457200" y="1752600"/>
            <a:ext cx="8229600" cy="3816429"/>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Times New Roman" pitchFamily="18" charset="0"/>
                <a:cs typeface="Times New Roman" pitchFamily="18" charset="0"/>
              </a:rPr>
              <a:t>Introduction</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Problem Statement</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Problem Solution</a:t>
            </a:r>
          </a:p>
          <a:p>
            <a:pPr marL="342900" indent="-342900">
              <a:buFont typeface="Arial" panose="020B0604020202020204" pitchFamily="34" charset="0"/>
              <a:buChar char="•"/>
            </a:pPr>
            <a:r>
              <a:rPr lang="en-US" sz="2200" dirty="0">
                <a:latin typeface="Times New Roman" pitchFamily="18" charset="0"/>
                <a:cs typeface="Times New Roman" pitchFamily="18" charset="0"/>
              </a:rPr>
              <a:t>Proposed </a:t>
            </a:r>
            <a:r>
              <a:rPr lang="en-US" sz="2200" dirty="0" smtClean="0">
                <a:latin typeface="Times New Roman" pitchFamily="18" charset="0"/>
                <a:cs typeface="Times New Roman" pitchFamily="18" charset="0"/>
              </a:rPr>
              <a:t>Scope</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Chess Engine</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Working Architecture</a:t>
            </a:r>
          </a:p>
          <a:p>
            <a:pPr marL="342900" indent="-342900">
              <a:buFont typeface="Arial" panose="020B0604020202020204" pitchFamily="34" charset="0"/>
              <a:buChar char="•"/>
            </a:pPr>
            <a:r>
              <a:rPr lang="en-US" sz="2200" dirty="0">
                <a:latin typeface="Times New Roman" pitchFamily="18" charset="0"/>
                <a:cs typeface="Times New Roman" pitchFamily="18" charset="0"/>
              </a:rPr>
              <a:t>Proposed Chess Playing </a:t>
            </a:r>
            <a:r>
              <a:rPr lang="en-US" sz="2200" dirty="0" smtClean="0">
                <a:latin typeface="Times New Roman" pitchFamily="18" charset="0"/>
                <a:cs typeface="Times New Roman" pitchFamily="18" charset="0"/>
              </a:rPr>
              <a:t>Robot</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Applications</a:t>
            </a:r>
          </a:p>
          <a:p>
            <a:pPr marL="342900" indent="-342900">
              <a:buFont typeface="Arial" panose="020B0604020202020204" pitchFamily="34" charset="0"/>
              <a:buChar char="•"/>
            </a:pPr>
            <a:r>
              <a:rPr lang="en-US" sz="2200" dirty="0" smtClean="0">
                <a:latin typeface="Times New Roman" pitchFamily="18" charset="0"/>
                <a:cs typeface="Times New Roman" pitchFamily="18" charset="0"/>
              </a:rPr>
              <a:t>Tools &amp; Technologies</a:t>
            </a:r>
          </a:p>
          <a:p>
            <a:pPr marL="914400" lvl="1" indent="-457200">
              <a:buFont typeface="Arial" panose="020B0604020202020204" pitchFamily="34" charset="0"/>
              <a:buChar char="•"/>
            </a:pPr>
            <a:r>
              <a:rPr lang="en-US" sz="2200" dirty="0" smtClean="0">
                <a:latin typeface="Times New Roman" pitchFamily="18" charset="0"/>
                <a:cs typeface="Times New Roman" pitchFamily="18" charset="0"/>
              </a:rPr>
              <a:t>Hardware</a:t>
            </a:r>
          </a:p>
          <a:p>
            <a:pPr marL="914400" lvl="1" indent="-457200">
              <a:buFont typeface="Arial" panose="020B0604020202020204" pitchFamily="34" charset="0"/>
              <a:buChar char="•"/>
            </a:pPr>
            <a:r>
              <a:rPr lang="en-US" sz="2200" dirty="0" smtClean="0">
                <a:latin typeface="Times New Roman" pitchFamily="18" charset="0"/>
                <a:cs typeface="Times New Roman" pitchFamily="18" charset="0"/>
              </a:rPr>
              <a:t>Software</a:t>
            </a:r>
          </a:p>
        </p:txBody>
      </p:sp>
      <p:sp>
        <p:nvSpPr>
          <p:cNvPr id="14"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Tree>
    <p:extLst>
      <p:ext uri="{BB962C8B-B14F-4D97-AF65-F5344CB8AC3E}">
        <p14:creationId xmlns:p14="http://schemas.microsoft.com/office/powerpoint/2010/main" val="198364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66800" y="2667000"/>
            <a:ext cx="6858000" cy="1938992"/>
          </a:xfrm>
          <a:prstGeom prst="rect">
            <a:avLst/>
          </a:prstGeom>
          <a:noFill/>
          <a:ln w="9525">
            <a:noFill/>
            <a:miter lim="800000"/>
            <a:headEnd/>
            <a:tailEnd/>
          </a:ln>
          <a:effectLst/>
        </p:spPr>
        <p:txBody>
          <a:bodyPr wrap="square">
            <a:spAutoFit/>
          </a:bodyPr>
          <a:lstStyle/>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a:p>
            <a:pPr marL="342900" indent="-342900" algn="just">
              <a:buFont typeface="Arial" panose="020B0604020202020204" pitchFamily="34" charset="0"/>
              <a:buChar char="•"/>
            </a:pPr>
            <a:endParaRPr lang="en-US" dirty="0">
              <a:cs typeface="Arial" panose="020B0604020202020204" pitchFamily="34" charset="0"/>
            </a:endParaRPr>
          </a:p>
        </p:txBody>
      </p:sp>
      <p:sp>
        <p:nvSpPr>
          <p:cNvPr id="8" name="Date Placeholder 7"/>
          <p:cNvSpPr>
            <a:spLocks noGrp="1"/>
          </p:cNvSpPr>
          <p:nvPr>
            <p:ph type="dt" sz="half" idx="10"/>
          </p:nvPr>
        </p:nvSpPr>
        <p:spPr/>
        <p:txBody>
          <a:bodyPr/>
          <a:lstStyle/>
          <a:p>
            <a:fld id="{6E61EAAC-A2C9-44B0-BD4C-01412124CD2D}" type="datetime1">
              <a:rPr lang="en-US" smtClean="0"/>
              <a:pPr/>
              <a:t>03-Mar-22</a:t>
            </a:fld>
            <a:endParaRPr lang="en-US"/>
          </a:p>
        </p:txBody>
      </p:sp>
      <p:sp>
        <p:nvSpPr>
          <p:cNvPr id="9" name="Slide Number Placeholder 8"/>
          <p:cNvSpPr>
            <a:spLocks noGrp="1"/>
          </p:cNvSpPr>
          <p:nvPr>
            <p:ph type="sldNum" sz="quarter" idx="12"/>
          </p:nvPr>
        </p:nvSpPr>
        <p:spPr/>
        <p:txBody>
          <a:bodyPr/>
          <a:lstStyle/>
          <a:p>
            <a:fld id="{18AE0659-8AA5-4D82-994B-A268F0A0EFED}" type="slidenum">
              <a:rPr lang="en-US" smtClean="0"/>
              <a:pPr/>
              <a:t>3</a:t>
            </a:fld>
            <a:endParaRPr lang="en-US"/>
          </a:p>
        </p:txBody>
      </p:sp>
      <p:sp>
        <p:nvSpPr>
          <p:cNvPr id="11" name="Rectangle 10"/>
          <p:cNvSpPr/>
          <p:nvPr/>
        </p:nvSpPr>
        <p:spPr>
          <a:xfrm>
            <a:off x="457200" y="1752600"/>
            <a:ext cx="8229600" cy="46628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Chess is a board game for two </a:t>
            </a:r>
            <a:r>
              <a:rPr lang="en-US" sz="2200" dirty="0" smtClean="0">
                <a:latin typeface="Times New Roman" panose="02020603050405020304" pitchFamily="18" charset="0"/>
                <a:cs typeface="Times New Roman" panose="02020603050405020304" pitchFamily="18" charset="0"/>
              </a:rPr>
              <a:t>players.</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played in a square board, made of 64 smaller squares, with eight squares on each </a:t>
            </a:r>
            <a:r>
              <a:rPr lang="en-US" sz="2200" dirty="0" smtClean="0">
                <a:latin typeface="Times New Roman" panose="02020603050405020304" pitchFamily="18" charset="0"/>
                <a:cs typeface="Times New Roman" panose="02020603050405020304" pitchFamily="18" charset="0"/>
              </a:rPr>
              <a:t>side.</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player starts with sixteen pieces: eight pawns, two knights, two bishops, two rooks, one queen and one </a:t>
            </a:r>
            <a:r>
              <a:rPr lang="en-US" sz="2200" dirty="0" smtClean="0">
                <a:latin typeface="Times New Roman" panose="02020603050405020304" pitchFamily="18" charset="0"/>
                <a:cs typeface="Times New Roman" panose="02020603050405020304" pitchFamily="18" charset="0"/>
              </a:rPr>
              <a:t>king.</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goal of the game is for each player to try and checkmate the king of the </a:t>
            </a:r>
            <a:r>
              <a:rPr lang="en-US" sz="2200" dirty="0" smtClean="0">
                <a:latin typeface="Times New Roman" panose="02020603050405020304" pitchFamily="18" charset="0"/>
                <a:cs typeface="Times New Roman" panose="02020603050405020304" pitchFamily="18" charset="0"/>
              </a:rPr>
              <a:t>opponent.</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Checkmate </a:t>
            </a:r>
            <a:r>
              <a:rPr lang="en-US" sz="2200" dirty="0">
                <a:latin typeface="Times New Roman" panose="02020603050405020304" pitchFamily="18" charset="0"/>
                <a:cs typeface="Times New Roman" panose="02020603050405020304" pitchFamily="18" charset="0"/>
              </a:rPr>
              <a:t>is a threat ('check') to the opposing king which no move can stop. It ends the </a:t>
            </a:r>
            <a:r>
              <a:rPr lang="en-US" sz="2200" dirty="0" smtClean="0">
                <a:latin typeface="Times New Roman" panose="02020603050405020304" pitchFamily="18" charset="0"/>
                <a:cs typeface="Times New Roman" panose="02020603050405020304" pitchFamily="18" charset="0"/>
              </a:rPr>
              <a:t>game.</a:t>
            </a:r>
          </a:p>
        </p:txBody>
      </p:sp>
      <p:pic>
        <p:nvPicPr>
          <p:cNvPr id="13" name="Picture 12" descr="dfgdfgdf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14"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1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7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4</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Problem Statement</a:t>
            </a:r>
            <a:endParaRPr lang="en-US" sz="4000" dirty="0">
              <a:latin typeface="Times New Roman" panose="02020603050405020304" pitchFamily="18" charset="0"/>
              <a:cs typeface="Times New Roman" panose="02020603050405020304" pitchFamily="18" charset="0"/>
            </a:endParaRPr>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
        <p:nvSpPr>
          <p:cNvPr id="10" name="Rectangle 9"/>
          <p:cNvSpPr/>
          <p:nvPr/>
        </p:nvSpPr>
        <p:spPr>
          <a:xfrm>
            <a:off x="457200" y="1676400"/>
            <a:ext cx="8229600" cy="4154984"/>
          </a:xfrm>
          <a:prstGeom prst="rect">
            <a:avLst/>
          </a:prstGeom>
        </p:spPr>
        <p:txBody>
          <a:bodyPr wrap="square">
            <a:sp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In sports, training robots have given players an edge when preparing for competitions. If combined with problem solving algorithms, players can root out weaknesses in their technique very quickly. In chess, however, problem solving algorithms, known as chess engines, exist solely in software. For a chess player to train, he or she must play on a virtual board, unlike real competitions. So some kind of assisting agent must be designed to help the players to overcome the weaknesses in their techniques.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699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5</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Problem Solution</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1828800"/>
            <a:ext cx="8229600" cy="2631490"/>
          </a:xfrm>
          <a:prstGeom prst="rect">
            <a:avLst/>
          </a:prstGeom>
        </p:spPr>
        <p:txBody>
          <a:bodyPr wrap="square">
            <a:sp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Build </a:t>
            </a:r>
            <a:r>
              <a:rPr lang="en-US" sz="2200" dirty="0">
                <a:latin typeface="Times New Roman" panose="02020603050405020304" pitchFamily="18" charset="0"/>
                <a:cs typeface="Times New Roman" panose="02020603050405020304" pitchFamily="18" charset="0"/>
              </a:rPr>
              <a:t>an intelligent </a:t>
            </a:r>
            <a:r>
              <a:rPr lang="en-US" sz="2200" dirty="0" smtClean="0">
                <a:latin typeface="Times New Roman" panose="02020603050405020304" pitchFamily="18" charset="0"/>
                <a:cs typeface="Times New Roman" panose="02020603050405020304" pitchFamily="18" charset="0"/>
              </a:rPr>
              <a:t>robotic </a:t>
            </a:r>
            <a:r>
              <a:rPr lang="en-US" sz="2200" dirty="0">
                <a:latin typeface="Times New Roman" panose="02020603050405020304" pitchFamily="18" charset="0"/>
                <a:cs typeface="Times New Roman" panose="02020603050405020304" pitchFamily="18" charset="0"/>
              </a:rPr>
              <a:t>arm capable to play Chess on a real chessboard comprised of.</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Robotic </a:t>
            </a:r>
            <a:r>
              <a:rPr lang="en-US" sz="2200" dirty="0">
                <a:latin typeface="Times New Roman" panose="02020603050405020304" pitchFamily="18" charset="0"/>
                <a:cs typeface="Times New Roman" panose="02020603050405020304" pitchFamily="18" charset="0"/>
              </a:rPr>
              <a:t>arm for chess </a:t>
            </a:r>
            <a:r>
              <a:rPr lang="en-US" sz="2200" dirty="0" smtClean="0">
                <a:latin typeface="Times New Roman" panose="02020603050405020304" pitchFamily="18" charset="0"/>
                <a:cs typeface="Times New Roman" panose="02020603050405020304" pitchFamily="18" charset="0"/>
              </a:rPr>
              <a:t>movement.</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Camera </a:t>
            </a:r>
            <a:r>
              <a:rPr lang="en-US" sz="2200" dirty="0">
                <a:latin typeface="Times New Roman" panose="02020603050405020304" pitchFamily="18" charset="0"/>
                <a:cs typeface="Times New Roman" panose="02020603050405020304" pitchFamily="18" charset="0"/>
              </a:rPr>
              <a:t>for perceiving opponent chess </a:t>
            </a:r>
            <a:r>
              <a:rPr lang="en-US" sz="2200" dirty="0" smtClean="0">
                <a:latin typeface="Times New Roman" panose="02020603050405020304" pitchFamily="18" charset="0"/>
                <a:cs typeface="Times New Roman" panose="02020603050405020304" pitchFamily="18" charset="0"/>
              </a:rPr>
              <a:t>move.</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Chess </a:t>
            </a:r>
            <a:r>
              <a:rPr lang="en-US" sz="2200" dirty="0">
                <a:latin typeface="Times New Roman" panose="02020603050405020304" pitchFamily="18" charset="0"/>
                <a:cs typeface="Times New Roman" panose="02020603050405020304" pitchFamily="18" charset="0"/>
              </a:rPr>
              <a:t>engine as a mind of this intelligent robot </a:t>
            </a:r>
            <a:r>
              <a:rPr lang="en-US" sz="2200" dirty="0" smtClean="0">
                <a:latin typeface="Times New Roman" panose="02020603050405020304" pitchFamily="18" charset="0"/>
                <a:cs typeface="Times New Roman" panose="02020603050405020304" pitchFamily="18" charset="0"/>
              </a:rPr>
              <a:t>arm.</a:t>
            </a:r>
            <a:endParaRPr lang="en-US" sz="2200" dirty="0">
              <a:latin typeface="Times New Roman" panose="02020603050405020304" pitchFamily="18" charset="0"/>
              <a:cs typeface="Times New Roman" panose="02020603050405020304" pitchFamily="18" charset="0"/>
            </a:endParaRPr>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Tree>
    <p:extLst>
      <p:ext uri="{BB962C8B-B14F-4D97-AF65-F5344CB8AC3E}">
        <p14:creationId xmlns:p14="http://schemas.microsoft.com/office/powerpoint/2010/main" val="4037481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6</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Proposed Scope</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1752600"/>
            <a:ext cx="8229600" cy="4832092"/>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Chess Playing Robot</a:t>
            </a:r>
            <a:r>
              <a:rPr lang="en-US" sz="2200" dirty="0">
                <a:latin typeface="Times New Roman" panose="02020603050405020304" pitchFamily="18" charset="0"/>
                <a:cs typeface="Times New Roman" panose="02020603050405020304" pitchFamily="18" charset="0"/>
              </a:rPr>
              <a:t> creates </a:t>
            </a: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artificial opponent that can make decisions, moves pieces. It </a:t>
            </a:r>
            <a:r>
              <a:rPr lang="en-US" sz="2200" dirty="0" smtClean="0">
                <a:latin typeface="Times New Roman" panose="02020603050405020304" pitchFamily="18" charset="0"/>
                <a:cs typeface="Times New Roman" panose="02020603050405020304" pitchFamily="18" charset="0"/>
              </a:rPr>
              <a:t>can</a:t>
            </a:r>
          </a:p>
          <a:p>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Captures </a:t>
            </a:r>
            <a:r>
              <a:rPr lang="en-US" sz="2200" dirty="0">
                <a:latin typeface="Times New Roman" panose="02020603050405020304" pitchFamily="18" charset="0"/>
                <a:cs typeface="Times New Roman" panose="02020603050405020304" pitchFamily="18" charset="0"/>
              </a:rPr>
              <a:t>and processes the present state of the chessboard using Raspberry Pi 3 and Pi camera module</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Detects the chess piece on each square of chessboard using a trained Convolutional Neural Network (CNN</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Predicts the best move for computer side using Stock-fish chess engine</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Executes the move using Arduino controlled Robotic Arm made up of servo motors and 3D printed parts.</a:t>
            </a:r>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Tree>
    <p:extLst>
      <p:ext uri="{BB962C8B-B14F-4D97-AF65-F5344CB8AC3E}">
        <p14:creationId xmlns:p14="http://schemas.microsoft.com/office/powerpoint/2010/main" val="401124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7</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Chess Engine</a:t>
            </a:r>
            <a:endParaRPr lang="en-US" sz="4000"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1752600"/>
            <a:ext cx="8229600" cy="4154984"/>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Chess Engine </a:t>
            </a:r>
            <a:r>
              <a:rPr lang="en-US" sz="2200" dirty="0">
                <a:latin typeface="Times New Roman" panose="02020603050405020304" pitchFamily="18" charset="0"/>
                <a:cs typeface="Times New Roman" panose="02020603050405020304" pitchFamily="18" charset="0"/>
              </a:rPr>
              <a:t>is a computer program that analyzes chess or chess variant positions, and generates a move or list of moves that it regards as </a:t>
            </a:r>
            <a:r>
              <a:rPr lang="en-US" sz="2200" dirty="0" smtClean="0">
                <a:latin typeface="Times New Roman" panose="02020603050405020304" pitchFamily="18" charset="0"/>
                <a:cs typeface="Times New Roman" panose="02020603050405020304" pitchFamily="18" charset="0"/>
              </a:rPr>
              <a:t>strongest. There are various Chess Engines like: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Stock-fish</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Komodo </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Leela</a:t>
            </a:r>
            <a:r>
              <a:rPr lang="en-US" sz="2200" dirty="0">
                <a:latin typeface="Times New Roman" panose="02020603050405020304" pitchFamily="18" charset="0"/>
                <a:cs typeface="Times New Roman" panose="02020603050405020304" pitchFamily="18" charset="0"/>
              </a:rPr>
              <a:t> Chess </a:t>
            </a:r>
            <a:r>
              <a:rPr lang="en-US" sz="2200" dirty="0" smtClean="0">
                <a:latin typeface="Times New Roman" panose="02020603050405020304" pitchFamily="18" charset="0"/>
                <a:cs typeface="Times New Roman" panose="02020603050405020304" pitchFamily="18" charset="0"/>
              </a:rPr>
              <a:t>Zero</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Houdini</a:t>
            </a:r>
          </a:p>
        </p:txBody>
      </p:sp>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Tree>
    <p:extLst>
      <p:ext uri="{BB962C8B-B14F-4D97-AF65-F5344CB8AC3E}">
        <p14:creationId xmlns:p14="http://schemas.microsoft.com/office/powerpoint/2010/main" val="372785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8</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Working Architecture</a:t>
            </a:r>
            <a:endParaRPr lang="en-US"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596745"/>
            <a:ext cx="8991600" cy="4759605"/>
          </a:xfrm>
          <a:prstGeom prst="rect">
            <a:avLst/>
          </a:prstGeom>
        </p:spPr>
      </p:pic>
      <p:sp>
        <p:nvSpPr>
          <p:cNvPr id="8"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Tree>
    <p:extLst>
      <p:ext uri="{BB962C8B-B14F-4D97-AF65-F5344CB8AC3E}">
        <p14:creationId xmlns:p14="http://schemas.microsoft.com/office/powerpoint/2010/main" val="3401666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CC95C-F065-4ECB-B557-99682967E563}" type="datetime1">
              <a:rPr lang="en-US" smtClean="0"/>
              <a:pPr/>
              <a:t>03-Mar-22</a:t>
            </a:fld>
            <a:endParaRPr lang="en-US"/>
          </a:p>
        </p:txBody>
      </p:sp>
      <p:sp>
        <p:nvSpPr>
          <p:cNvPr id="4" name="Slide Number Placeholder 3"/>
          <p:cNvSpPr>
            <a:spLocks noGrp="1"/>
          </p:cNvSpPr>
          <p:nvPr>
            <p:ph type="sldNum" sz="quarter" idx="12"/>
          </p:nvPr>
        </p:nvSpPr>
        <p:spPr/>
        <p:txBody>
          <a:bodyPr/>
          <a:lstStyle/>
          <a:p>
            <a:fld id="{18AE0659-8AA5-4D82-994B-A268F0A0EFED}" type="slidenum">
              <a:rPr lang="en-US" smtClean="0"/>
              <a:pPr/>
              <a:t>9</a:t>
            </a:fld>
            <a:endParaRPr lang="en-US"/>
          </a:p>
        </p:txBody>
      </p:sp>
      <p:pic>
        <p:nvPicPr>
          <p:cNvPr id="5" name="Picture 4" descr="dfgdfgdf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9" y="0"/>
            <a:ext cx="1324069" cy="1285875"/>
          </a:xfrm>
          <a:prstGeom prst="rect">
            <a:avLst/>
          </a:prstGeom>
          <a:noFill/>
        </p:spPr>
      </p:pic>
      <p:sp>
        <p:nvSpPr>
          <p:cNvPr id="6" name="Text Box 5"/>
          <p:cNvSpPr txBox="1">
            <a:spLocks noChangeArrowheads="1"/>
          </p:cNvSpPr>
          <p:nvPr/>
        </p:nvSpPr>
        <p:spPr bwMode="auto">
          <a:xfrm>
            <a:off x="0" y="914400"/>
            <a:ext cx="9144000" cy="707886"/>
          </a:xfrm>
          <a:prstGeom prst="rect">
            <a:avLst/>
          </a:prstGeom>
          <a:noFill/>
          <a:ln w="9525">
            <a:noFill/>
            <a:miter lim="800000"/>
            <a:headEnd/>
            <a:tailEnd/>
          </a:ln>
          <a:effectLst/>
        </p:spPr>
        <p:txBody>
          <a:bodyPr wrap="square">
            <a:spAutoFit/>
          </a:bodyPr>
          <a:lstStyle/>
          <a:p>
            <a:pPr algn="ctr">
              <a:spcBef>
                <a:spcPct val="50000"/>
              </a:spcBef>
            </a:pPr>
            <a:r>
              <a:rPr lang="en-US" sz="4000" b="1" dirty="0" smtClean="0">
                <a:latin typeface="Times New Roman" panose="02020603050405020304" pitchFamily="18" charset="0"/>
                <a:cs typeface="Times New Roman" panose="02020603050405020304" pitchFamily="18" charset="0"/>
              </a:rPr>
              <a:t>Proposed Chess Playing Robot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27048"/>
            <a:ext cx="2743200" cy="48737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2536686"/>
            <a:ext cx="4762500" cy="2987386"/>
          </a:xfrm>
          <a:prstGeom prst="rect">
            <a:avLst/>
          </a:prstGeom>
        </p:spPr>
      </p:pic>
      <p:sp>
        <p:nvSpPr>
          <p:cNvPr id="9" name="Footer Placeholder 2"/>
          <p:cNvSpPr>
            <a:spLocks noGrp="1"/>
          </p:cNvSpPr>
          <p:nvPr>
            <p:ph type="ftr" sz="quarter" idx="11"/>
          </p:nvPr>
        </p:nvSpPr>
        <p:spPr>
          <a:xfrm>
            <a:off x="0" y="6477000"/>
            <a:ext cx="9144000" cy="244475"/>
          </a:xfrm>
        </p:spPr>
        <p:txBody>
          <a:bodyPr/>
          <a:lstStyle/>
          <a:p>
            <a:pPr algn="ctr"/>
            <a:r>
              <a:rPr lang="en-US" dirty="0" smtClean="0"/>
              <a:t>Chess Playing Robot</a:t>
            </a:r>
            <a:endParaRPr lang="en-US" dirty="0"/>
          </a:p>
        </p:txBody>
      </p:sp>
    </p:spTree>
    <p:extLst>
      <p:ext uri="{BB962C8B-B14F-4D97-AF65-F5344CB8AC3E}">
        <p14:creationId xmlns:p14="http://schemas.microsoft.com/office/powerpoint/2010/main" val="18685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4911</TotalTime>
  <Words>582</Words>
  <Application>Microsoft Office PowerPoint</Application>
  <PresentationFormat>On-screen Show (4:3)</PresentationFormat>
  <Paragraphs>116</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Constantia</vt:lpstr>
      <vt:lpstr>Times</vt:lpstr>
      <vt:lpstr>Times New Roman</vt:lpstr>
      <vt:lpstr>Verdana</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ECE</dc:creator>
  <cp:lastModifiedBy>Raja Saad</cp:lastModifiedBy>
  <cp:revision>411</cp:revision>
  <dcterms:created xsi:type="dcterms:W3CDTF">2002-05-28T17:15:40Z</dcterms:created>
  <dcterms:modified xsi:type="dcterms:W3CDTF">2022-03-03T07:35:43Z</dcterms:modified>
</cp:coreProperties>
</file>