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311" r:id="rId7"/>
    <p:sldId id="313" r:id="rId8"/>
    <p:sldId id="315" r:id="rId9"/>
    <p:sldId id="316" r:id="rId10"/>
    <p:sldId id="317" r:id="rId11"/>
    <p:sldId id="312" r:id="rId12"/>
  </p:sldIdLst>
  <p:sldSz cx="9144000" cy="5143500"/>
  <p:notesSz cx="6858000" cy="9144000"/>
  <p:embeddedFontLst>
    <p:embeddedFont>
      <p:font typeface="Mukta SemiBold" panose="020B0000000000000000"/>
      <p:regular r:id="rId16"/>
    </p:embeddedFont>
    <p:embeddedFont>
      <p:font typeface="Assistant"/>
      <p:regular r:id="rId17"/>
    </p:embeddedFont>
    <p:embeddedFont>
      <p:font typeface="Mukta" panose="020B0000000000000000"/>
      <p:regular r:id="rId18"/>
    </p:embeddedFont>
    <p:embeddedFont>
      <p:font typeface="Lato" panose="020F0502020204030203"/>
      <p:regular r:id="rId19"/>
    </p:embeddedFont>
    <p:embeddedFont>
      <p:font typeface="DM Sans"/>
      <p:regular r:id="rId20"/>
    </p:embeddedFont>
    <p:embeddedFont>
      <p:font typeface="Mukta ExtraBold" panose="020B0000000000000000"/>
      <p:regular r:id="rId21"/>
    </p:embeddedFont>
    <p:embeddedFont>
      <p:font typeface="Mukta SemiBold" panose="020B0000000000000000" charset="0"/>
      <p:regular r:id="rId22"/>
    </p:embeddedFont>
    <p:embeddedFont>
      <p:font typeface="Assistant"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9" name="Shape 1719"/>
        <p:cNvGrpSpPr/>
        <p:nvPr/>
      </p:nvGrpSpPr>
      <p:grpSpPr>
        <a:xfrm>
          <a:off x="0" y="0"/>
          <a:ext cx="0" cy="0"/>
          <a:chOff x="0" y="0"/>
          <a:chExt cx="0" cy="0"/>
        </a:xfrm>
      </p:grpSpPr>
      <p:sp>
        <p:nvSpPr>
          <p:cNvPr id="1720" name="Google Shape;1720;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6" name="Shape 1876"/>
        <p:cNvGrpSpPr/>
        <p:nvPr/>
      </p:nvGrpSpPr>
      <p:grpSpPr>
        <a:xfrm>
          <a:off x="0" y="0"/>
          <a:ext cx="0" cy="0"/>
          <a:chOff x="0" y="0"/>
          <a:chExt cx="0" cy="0"/>
        </a:xfrm>
      </p:grpSpPr>
      <p:sp>
        <p:nvSpPr>
          <p:cNvPr id="1877" name="Google Shape;1877;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5" name="Shape 1885"/>
        <p:cNvGrpSpPr/>
        <p:nvPr/>
      </p:nvGrpSpPr>
      <p:grpSpPr>
        <a:xfrm>
          <a:off x="0" y="0"/>
          <a:ext cx="0" cy="0"/>
          <a:chOff x="0" y="0"/>
          <a:chExt cx="0" cy="0"/>
        </a:xfrm>
      </p:grpSpPr>
      <p:sp>
        <p:nvSpPr>
          <p:cNvPr id="1886" name="Google Shape;1886;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148700" y="-449177"/>
            <a:ext cx="9350316" cy="5641823"/>
            <a:chOff x="74406" y="-449187"/>
            <a:chExt cx="9124930" cy="5641823"/>
          </a:xfrm>
        </p:grpSpPr>
        <p:grpSp>
          <p:nvGrpSpPr>
            <p:cNvPr id="10" name="Google Shape;10;p2"/>
            <p:cNvGrpSpPr/>
            <p:nvPr/>
          </p:nvGrpSpPr>
          <p:grpSpPr>
            <a:xfrm>
              <a:off x="415690" y="-449187"/>
              <a:ext cx="8312620" cy="5641823"/>
              <a:chOff x="9914352" y="-400200"/>
              <a:chExt cx="8168045" cy="5543700"/>
            </a:xfrm>
          </p:grpSpPr>
          <p:cxnSp>
            <p:nvCxnSpPr>
              <p:cNvPr id="11" name="Google Shape;11;p2"/>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32" name="Google Shape;32;p2"/>
            <p:cNvGrpSpPr/>
            <p:nvPr/>
          </p:nvGrpSpPr>
          <p:grpSpPr>
            <a:xfrm rot="5400000">
              <a:off x="2350901" y="-1990715"/>
              <a:ext cx="4571941" cy="9124930"/>
              <a:chOff x="11547961" y="-445378"/>
              <a:chExt cx="4492425" cy="5543700"/>
            </a:xfrm>
          </p:grpSpPr>
          <p:cxnSp>
            <p:nvCxnSpPr>
              <p:cNvPr id="33" name="Google Shape;33;p2"/>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sp>
        <p:nvSpPr>
          <p:cNvPr id="45" name="Google Shape;45;p2"/>
          <p:cNvSpPr txBox="1"/>
          <p:nvPr>
            <p:ph type="ctrTitle"/>
          </p:nvPr>
        </p:nvSpPr>
        <p:spPr>
          <a:xfrm>
            <a:off x="2215950" y="1729963"/>
            <a:ext cx="47121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6" name="Google Shape;46;p2"/>
          <p:cNvSpPr txBox="1"/>
          <p:nvPr>
            <p:ph type="subTitle" idx="1"/>
          </p:nvPr>
        </p:nvSpPr>
        <p:spPr>
          <a:xfrm>
            <a:off x="2215950" y="3533113"/>
            <a:ext cx="47121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 name="Google Shape;47;p2"/>
          <p:cNvSpPr/>
          <p:nvPr/>
        </p:nvSpPr>
        <p:spPr>
          <a:xfrm>
            <a:off x="3827250" y="4604000"/>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 name="Google Shape;48;p2"/>
          <p:cNvGrpSpPr/>
          <p:nvPr/>
        </p:nvGrpSpPr>
        <p:grpSpPr>
          <a:xfrm>
            <a:off x="-776300" y="-488550"/>
            <a:ext cx="9837528" cy="4432074"/>
            <a:chOff x="-776300" y="-488550"/>
            <a:chExt cx="9837528" cy="4432074"/>
          </a:xfrm>
        </p:grpSpPr>
        <p:sp>
          <p:nvSpPr>
            <p:cNvPr id="49" name="Google Shape;49;p2"/>
            <p:cNvSpPr/>
            <p:nvPr/>
          </p:nvSpPr>
          <p:spPr>
            <a:xfrm>
              <a:off x="-776300" y="2915475"/>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7571713" y="-488550"/>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31" name="Shape 431"/>
        <p:cNvGrpSpPr/>
        <p:nvPr/>
      </p:nvGrpSpPr>
      <p:grpSpPr>
        <a:xfrm>
          <a:off x="0" y="0"/>
          <a:ext cx="0" cy="0"/>
          <a:chOff x="0" y="0"/>
          <a:chExt cx="0" cy="0"/>
        </a:xfrm>
      </p:grpSpPr>
      <p:grpSp>
        <p:nvGrpSpPr>
          <p:cNvPr id="432" name="Google Shape;432;p11"/>
          <p:cNvGrpSpPr/>
          <p:nvPr/>
        </p:nvGrpSpPr>
        <p:grpSpPr>
          <a:xfrm>
            <a:off x="-148700" y="-449177"/>
            <a:ext cx="9350316" cy="5641823"/>
            <a:chOff x="74406" y="-449187"/>
            <a:chExt cx="9124930" cy="5641823"/>
          </a:xfrm>
        </p:grpSpPr>
        <p:grpSp>
          <p:nvGrpSpPr>
            <p:cNvPr id="433" name="Google Shape;433;p11"/>
            <p:cNvGrpSpPr/>
            <p:nvPr/>
          </p:nvGrpSpPr>
          <p:grpSpPr>
            <a:xfrm>
              <a:off x="415690" y="-449187"/>
              <a:ext cx="8312620" cy="5641823"/>
              <a:chOff x="9914352" y="-400200"/>
              <a:chExt cx="8168045" cy="5543700"/>
            </a:xfrm>
          </p:grpSpPr>
          <p:cxnSp>
            <p:nvCxnSpPr>
              <p:cNvPr id="434" name="Google Shape;434;p11"/>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5" name="Google Shape;435;p11"/>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6" name="Google Shape;436;p11"/>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7" name="Google Shape;437;p11"/>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8" name="Google Shape;438;p11"/>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39" name="Google Shape;439;p11"/>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0" name="Google Shape;440;p11"/>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1" name="Google Shape;441;p11"/>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2" name="Google Shape;442;p11"/>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3" name="Google Shape;443;p11"/>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4" name="Google Shape;444;p11"/>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5" name="Google Shape;445;p11"/>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6" name="Google Shape;446;p11"/>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7" name="Google Shape;447;p11"/>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11"/>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11"/>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11"/>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11"/>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11"/>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11"/>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11"/>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455" name="Google Shape;455;p11"/>
            <p:cNvGrpSpPr/>
            <p:nvPr/>
          </p:nvGrpSpPr>
          <p:grpSpPr>
            <a:xfrm rot="5400000">
              <a:off x="2350901" y="-1990715"/>
              <a:ext cx="4571941" cy="9124930"/>
              <a:chOff x="11547961" y="-445378"/>
              <a:chExt cx="4492425" cy="5543700"/>
            </a:xfrm>
          </p:grpSpPr>
          <p:cxnSp>
            <p:nvCxnSpPr>
              <p:cNvPr id="456" name="Google Shape;456;p11"/>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1"/>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1"/>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1"/>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11"/>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11"/>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11"/>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11"/>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11"/>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11"/>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11"/>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11"/>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sp>
        <p:nvSpPr>
          <p:cNvPr id="468" name="Google Shape;468;p11"/>
          <p:cNvSpPr/>
          <p:nvPr/>
        </p:nvSpPr>
        <p:spPr>
          <a:xfrm>
            <a:off x="-563137" y="-315825"/>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9" name="Google Shape;469;p11"/>
          <p:cNvGrpSpPr/>
          <p:nvPr/>
        </p:nvGrpSpPr>
        <p:grpSpPr>
          <a:xfrm>
            <a:off x="-563125" y="-438575"/>
            <a:ext cx="10054685" cy="6095035"/>
            <a:chOff x="-563125" y="-438575"/>
            <a:chExt cx="10054685" cy="6095035"/>
          </a:xfrm>
        </p:grpSpPr>
        <p:sp>
          <p:nvSpPr>
            <p:cNvPr id="470" name="Google Shape;470;p11"/>
            <p:cNvSpPr/>
            <p:nvPr/>
          </p:nvSpPr>
          <p:spPr>
            <a:xfrm>
              <a:off x="8002050" y="-438575"/>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1"/>
            <p:cNvSpPr/>
            <p:nvPr/>
          </p:nvSpPr>
          <p:spPr>
            <a:xfrm>
              <a:off x="-563125" y="4382913"/>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472;p11"/>
          <p:cNvSpPr txBox="1"/>
          <p:nvPr>
            <p:ph type="title" hasCustomPrompt="1"/>
          </p:nvPr>
        </p:nvSpPr>
        <p:spPr>
          <a:xfrm>
            <a:off x="1980150" y="1913813"/>
            <a:ext cx="5183700" cy="1046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b="1">
                <a:latin typeface="Mukta" panose="020B0000000000000000"/>
                <a:ea typeface="Mukta" panose="020B0000000000000000"/>
                <a:cs typeface="Mukta" panose="020B0000000000000000"/>
                <a:sym typeface="Mukta" panose="020B0000000000000000"/>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3" name="Google Shape;473;p11"/>
          <p:cNvSpPr txBox="1"/>
          <p:nvPr>
            <p:ph type="subTitle" idx="1"/>
          </p:nvPr>
        </p:nvSpPr>
        <p:spPr>
          <a:xfrm>
            <a:off x="1980150" y="2960612"/>
            <a:ext cx="51837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74" name="Shape 4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475" name="Shape 475"/>
        <p:cNvGrpSpPr/>
        <p:nvPr/>
      </p:nvGrpSpPr>
      <p:grpSpPr>
        <a:xfrm>
          <a:off x="0" y="0"/>
          <a:ext cx="0" cy="0"/>
          <a:chOff x="0" y="0"/>
          <a:chExt cx="0" cy="0"/>
        </a:xfrm>
      </p:grpSpPr>
      <p:grpSp>
        <p:nvGrpSpPr>
          <p:cNvPr id="476" name="Google Shape;476;p13"/>
          <p:cNvGrpSpPr/>
          <p:nvPr/>
        </p:nvGrpSpPr>
        <p:grpSpPr>
          <a:xfrm>
            <a:off x="-148700" y="-449177"/>
            <a:ext cx="9350316" cy="5641823"/>
            <a:chOff x="74406" y="-449187"/>
            <a:chExt cx="9124930" cy="5641823"/>
          </a:xfrm>
        </p:grpSpPr>
        <p:grpSp>
          <p:nvGrpSpPr>
            <p:cNvPr id="477" name="Google Shape;477;p13"/>
            <p:cNvGrpSpPr/>
            <p:nvPr/>
          </p:nvGrpSpPr>
          <p:grpSpPr>
            <a:xfrm>
              <a:off x="415690" y="-449187"/>
              <a:ext cx="8312620" cy="5641823"/>
              <a:chOff x="9914352" y="-400200"/>
              <a:chExt cx="8168045" cy="5543700"/>
            </a:xfrm>
          </p:grpSpPr>
          <p:cxnSp>
            <p:nvCxnSpPr>
              <p:cNvPr id="478" name="Google Shape;478;p13"/>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13"/>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13"/>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13"/>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13"/>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13"/>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4" name="Google Shape;484;p13"/>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5" name="Google Shape;485;p13"/>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13"/>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13"/>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13"/>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13"/>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13"/>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13"/>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3"/>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3"/>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3"/>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3"/>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13"/>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13"/>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13"/>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499" name="Google Shape;499;p13"/>
            <p:cNvGrpSpPr/>
            <p:nvPr/>
          </p:nvGrpSpPr>
          <p:grpSpPr>
            <a:xfrm rot="5400000">
              <a:off x="2350901" y="-1990715"/>
              <a:ext cx="4571941" cy="9124930"/>
              <a:chOff x="11547961" y="-445378"/>
              <a:chExt cx="4492425" cy="5543700"/>
            </a:xfrm>
          </p:grpSpPr>
          <p:cxnSp>
            <p:nvCxnSpPr>
              <p:cNvPr id="500" name="Google Shape;500;p13"/>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13"/>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13"/>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13"/>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13"/>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13"/>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13"/>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13"/>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13"/>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13"/>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13"/>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13"/>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12" name="Google Shape;512;p13"/>
          <p:cNvGrpSpPr/>
          <p:nvPr/>
        </p:nvGrpSpPr>
        <p:grpSpPr>
          <a:xfrm>
            <a:off x="893298" y="-87175"/>
            <a:ext cx="3106500" cy="5159611"/>
            <a:chOff x="893298" y="-87175"/>
            <a:chExt cx="3106500" cy="5159611"/>
          </a:xfrm>
        </p:grpSpPr>
        <p:sp>
          <p:nvSpPr>
            <p:cNvPr id="513" name="Google Shape;513;p13"/>
            <p:cNvSpPr/>
            <p:nvPr/>
          </p:nvSpPr>
          <p:spPr>
            <a:xfrm>
              <a:off x="3170048" y="-87175"/>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3"/>
            <p:cNvSpPr/>
            <p:nvPr/>
          </p:nvSpPr>
          <p:spPr>
            <a:xfrm>
              <a:off x="893298" y="449975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5" name="Google Shape;515;p13"/>
          <p:cNvSpPr/>
          <p:nvPr/>
        </p:nvSpPr>
        <p:spPr>
          <a:xfrm>
            <a:off x="8540951" y="1917796"/>
            <a:ext cx="1099749" cy="94029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6" name="Google Shape;516;p13"/>
          <p:cNvGrpSpPr/>
          <p:nvPr/>
        </p:nvGrpSpPr>
        <p:grpSpPr>
          <a:xfrm>
            <a:off x="166641" y="240700"/>
            <a:ext cx="8763363" cy="4631626"/>
            <a:chOff x="166641" y="240700"/>
            <a:chExt cx="8763363" cy="4631626"/>
          </a:xfrm>
        </p:grpSpPr>
        <p:grpSp>
          <p:nvGrpSpPr>
            <p:cNvPr id="517" name="Google Shape;517;p13"/>
            <p:cNvGrpSpPr/>
            <p:nvPr/>
          </p:nvGrpSpPr>
          <p:grpSpPr>
            <a:xfrm>
              <a:off x="166641" y="240700"/>
              <a:ext cx="8763363" cy="4631626"/>
              <a:chOff x="713250" y="539500"/>
              <a:chExt cx="7789656" cy="4117001"/>
            </a:xfrm>
          </p:grpSpPr>
          <p:sp>
            <p:nvSpPr>
              <p:cNvPr id="518" name="Google Shape;518;p13"/>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519" name="Google Shape;519;p13"/>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520" name="Google Shape;520;p13"/>
            <p:cNvGrpSpPr/>
            <p:nvPr/>
          </p:nvGrpSpPr>
          <p:grpSpPr>
            <a:xfrm>
              <a:off x="4471775" y="240700"/>
              <a:ext cx="4375799" cy="204324"/>
              <a:chOff x="4471775" y="240700"/>
              <a:chExt cx="4375799" cy="204324"/>
            </a:xfrm>
          </p:grpSpPr>
          <p:sp>
            <p:nvSpPr>
              <p:cNvPr id="521" name="Google Shape;521;p13"/>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2" name="Google Shape;522;p13"/>
              <p:cNvGrpSpPr/>
              <p:nvPr/>
            </p:nvGrpSpPr>
            <p:grpSpPr>
              <a:xfrm>
                <a:off x="8025886" y="289154"/>
                <a:ext cx="404880" cy="107425"/>
                <a:chOff x="7050325" y="1045375"/>
                <a:chExt cx="824100" cy="218700"/>
              </a:xfrm>
            </p:grpSpPr>
            <p:sp>
              <p:nvSpPr>
                <p:cNvPr id="523" name="Google Shape;523;p13"/>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524" name="Google Shape;524;p13"/>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525" name="Google Shape;525;p13"/>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26" name="Google Shape;526;p13"/>
                <p:cNvGrpSpPr/>
                <p:nvPr/>
              </p:nvGrpSpPr>
              <p:grpSpPr>
                <a:xfrm>
                  <a:off x="7087846" y="1074670"/>
                  <a:ext cx="756865" cy="160024"/>
                  <a:chOff x="5368543" y="2043925"/>
                  <a:chExt cx="1066307" cy="225450"/>
                </a:xfrm>
              </p:grpSpPr>
              <p:sp>
                <p:nvSpPr>
                  <p:cNvPr id="527" name="Google Shape;527;p13"/>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3"/>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3"/>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3"/>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cxnSp>
          <p:nvCxnSpPr>
            <p:cNvPr id="531" name="Google Shape;531;p13"/>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532" name="Google Shape;532;p13"/>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3" name="Google Shape;533;p13"/>
          <p:cNvGrpSpPr/>
          <p:nvPr/>
        </p:nvGrpSpPr>
        <p:grpSpPr>
          <a:xfrm>
            <a:off x="8581595" y="3789974"/>
            <a:ext cx="84094" cy="572699"/>
            <a:chOff x="9565102" y="953208"/>
            <a:chExt cx="102641" cy="699095"/>
          </a:xfrm>
        </p:grpSpPr>
        <p:sp>
          <p:nvSpPr>
            <p:cNvPr id="534" name="Google Shape;534;p13"/>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3"/>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3"/>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3"/>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8" name="Google Shape;538;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9" name="Google Shape;539;p13"/>
          <p:cNvSpPr txBox="1"/>
          <p:nvPr>
            <p:ph type="subTitle" idx="1"/>
          </p:nvPr>
        </p:nvSpPr>
        <p:spPr>
          <a:xfrm>
            <a:off x="720000"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0" name="Google Shape;540;p13"/>
          <p:cNvSpPr txBox="1"/>
          <p:nvPr>
            <p:ph type="subTitle" idx="2"/>
          </p:nvPr>
        </p:nvSpPr>
        <p:spPr>
          <a:xfrm>
            <a:off x="3419271"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1" name="Google Shape;541;p13"/>
          <p:cNvSpPr txBox="1"/>
          <p:nvPr>
            <p:ph type="subTitle" idx="3"/>
          </p:nvPr>
        </p:nvSpPr>
        <p:spPr>
          <a:xfrm>
            <a:off x="720000"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2" name="Google Shape;542;p13"/>
          <p:cNvSpPr txBox="1"/>
          <p:nvPr>
            <p:ph type="subTitle" idx="4"/>
          </p:nvPr>
        </p:nvSpPr>
        <p:spPr>
          <a:xfrm>
            <a:off x="3419271"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3" name="Google Shape;543;p13"/>
          <p:cNvSpPr txBox="1"/>
          <p:nvPr>
            <p:ph type="subTitle" idx="5"/>
          </p:nvPr>
        </p:nvSpPr>
        <p:spPr>
          <a:xfrm>
            <a:off x="6118549"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4" name="Google Shape;544;p13"/>
          <p:cNvSpPr txBox="1"/>
          <p:nvPr>
            <p:ph type="subTitle" idx="6"/>
          </p:nvPr>
        </p:nvSpPr>
        <p:spPr>
          <a:xfrm>
            <a:off x="6118549"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5" name="Google Shape;545;p13"/>
          <p:cNvSpPr txBox="1"/>
          <p:nvPr>
            <p:ph type="title" idx="7" hasCustomPrompt="1"/>
          </p:nvPr>
        </p:nvSpPr>
        <p:spPr>
          <a:xfrm>
            <a:off x="720000" y="1408220"/>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6" name="Google Shape;546;p13"/>
          <p:cNvSpPr txBox="1"/>
          <p:nvPr>
            <p:ph type="title" idx="8" hasCustomPrompt="1"/>
          </p:nvPr>
        </p:nvSpPr>
        <p:spPr>
          <a:xfrm>
            <a:off x="720000" y="314081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7" name="Google Shape;547;p13"/>
          <p:cNvSpPr txBox="1"/>
          <p:nvPr>
            <p:ph type="title" idx="9" hasCustomPrompt="1"/>
          </p:nvPr>
        </p:nvSpPr>
        <p:spPr>
          <a:xfrm>
            <a:off x="3419271" y="1408220"/>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13"/>
          <p:cNvSpPr txBox="1"/>
          <p:nvPr>
            <p:ph type="title" idx="13" hasCustomPrompt="1"/>
          </p:nvPr>
        </p:nvSpPr>
        <p:spPr>
          <a:xfrm>
            <a:off x="3419271" y="314081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9" name="Google Shape;549;p13"/>
          <p:cNvSpPr txBox="1"/>
          <p:nvPr>
            <p:ph type="title" idx="14" hasCustomPrompt="1"/>
          </p:nvPr>
        </p:nvSpPr>
        <p:spPr>
          <a:xfrm>
            <a:off x="6118549" y="1408220"/>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0" name="Google Shape;550;p13"/>
          <p:cNvSpPr txBox="1"/>
          <p:nvPr>
            <p:ph type="title" idx="15" hasCustomPrompt="1"/>
          </p:nvPr>
        </p:nvSpPr>
        <p:spPr>
          <a:xfrm>
            <a:off x="6118549" y="314081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latin typeface="Mukta ExtraBold" panose="020B0000000000000000"/>
                <a:ea typeface="Mukta ExtraBold" panose="020B0000000000000000"/>
                <a:cs typeface="Mukta ExtraBold" panose="020B0000000000000000"/>
                <a:sym typeface="Mukta ExtraBold" panose="020B00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1" name="Google Shape;551;p13"/>
          <p:cNvSpPr txBox="1"/>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52" name="Google Shape;552;p13"/>
          <p:cNvSpPr txBox="1"/>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53" name="Google Shape;553;p13"/>
          <p:cNvSpPr txBox="1"/>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54" name="Google Shape;554;p13"/>
          <p:cNvSpPr txBox="1"/>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55" name="Google Shape;555;p13"/>
          <p:cNvSpPr txBox="1"/>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56" name="Google Shape;556;p13"/>
          <p:cNvSpPr txBox="1"/>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57" name="Shape 557"/>
        <p:cNvGrpSpPr/>
        <p:nvPr/>
      </p:nvGrpSpPr>
      <p:grpSpPr>
        <a:xfrm>
          <a:off x="0" y="0"/>
          <a:ext cx="0" cy="0"/>
          <a:chOff x="0" y="0"/>
          <a:chExt cx="0" cy="0"/>
        </a:xfrm>
      </p:grpSpPr>
      <p:grpSp>
        <p:nvGrpSpPr>
          <p:cNvPr id="558" name="Google Shape;558;p14"/>
          <p:cNvGrpSpPr/>
          <p:nvPr/>
        </p:nvGrpSpPr>
        <p:grpSpPr>
          <a:xfrm>
            <a:off x="-148700" y="-449177"/>
            <a:ext cx="9350316" cy="5641823"/>
            <a:chOff x="74406" y="-449187"/>
            <a:chExt cx="9124930" cy="5641823"/>
          </a:xfrm>
        </p:grpSpPr>
        <p:grpSp>
          <p:nvGrpSpPr>
            <p:cNvPr id="559" name="Google Shape;559;p14"/>
            <p:cNvGrpSpPr/>
            <p:nvPr/>
          </p:nvGrpSpPr>
          <p:grpSpPr>
            <a:xfrm>
              <a:off x="415690" y="-449187"/>
              <a:ext cx="8312620" cy="5641823"/>
              <a:chOff x="9914352" y="-400200"/>
              <a:chExt cx="8168045" cy="5543700"/>
            </a:xfrm>
          </p:grpSpPr>
          <p:cxnSp>
            <p:nvCxnSpPr>
              <p:cNvPr id="560" name="Google Shape;560;p14"/>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14"/>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14"/>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3" name="Google Shape;563;p14"/>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4" name="Google Shape;564;p14"/>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5" name="Google Shape;565;p14"/>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14"/>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7" name="Google Shape;567;p14"/>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8" name="Google Shape;568;p14"/>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9" name="Google Shape;569;p14"/>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0" name="Google Shape;570;p14"/>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1" name="Google Shape;571;p14"/>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2" name="Google Shape;572;p14"/>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3" name="Google Shape;573;p14"/>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4" name="Google Shape;574;p14"/>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14"/>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14"/>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14"/>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8" name="Google Shape;578;p14"/>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14"/>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14"/>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581" name="Google Shape;581;p14"/>
            <p:cNvGrpSpPr/>
            <p:nvPr/>
          </p:nvGrpSpPr>
          <p:grpSpPr>
            <a:xfrm rot="5400000">
              <a:off x="2350901" y="-1990715"/>
              <a:ext cx="4571941" cy="9124930"/>
              <a:chOff x="11547961" y="-445378"/>
              <a:chExt cx="4492425" cy="5543700"/>
            </a:xfrm>
          </p:grpSpPr>
          <p:cxnSp>
            <p:nvCxnSpPr>
              <p:cNvPr id="582" name="Google Shape;582;p14"/>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3" name="Google Shape;583;p14"/>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4" name="Google Shape;584;p14"/>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5" name="Google Shape;585;p14"/>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14"/>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14"/>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14"/>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14"/>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90" name="Google Shape;590;p14"/>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14"/>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14"/>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14"/>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94" name="Google Shape;594;p14"/>
          <p:cNvGrpSpPr/>
          <p:nvPr/>
        </p:nvGrpSpPr>
        <p:grpSpPr>
          <a:xfrm>
            <a:off x="-543587" y="-582525"/>
            <a:ext cx="2979028" cy="6214562"/>
            <a:chOff x="-543587" y="-582525"/>
            <a:chExt cx="2979028" cy="6214562"/>
          </a:xfrm>
        </p:grpSpPr>
        <p:sp>
          <p:nvSpPr>
            <p:cNvPr id="595" name="Google Shape;595;p14"/>
            <p:cNvSpPr/>
            <p:nvPr/>
          </p:nvSpPr>
          <p:spPr>
            <a:xfrm>
              <a:off x="945925" y="-582525"/>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4"/>
            <p:cNvSpPr/>
            <p:nvPr/>
          </p:nvSpPr>
          <p:spPr>
            <a:xfrm rot="10800000">
              <a:off x="-543587" y="4603988"/>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7" name="Google Shape;597;p14"/>
          <p:cNvSpPr/>
          <p:nvPr/>
        </p:nvSpPr>
        <p:spPr>
          <a:xfrm>
            <a:off x="8180825" y="4249563"/>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4"/>
          <p:cNvSpPr txBox="1"/>
          <p:nvPr>
            <p:ph type="title"/>
          </p:nvPr>
        </p:nvSpPr>
        <p:spPr>
          <a:xfrm>
            <a:off x="1882813" y="3557250"/>
            <a:ext cx="5378400" cy="44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99" name="Google Shape;599;p14"/>
          <p:cNvSpPr txBox="1"/>
          <p:nvPr>
            <p:ph type="subTitle" idx="1"/>
          </p:nvPr>
        </p:nvSpPr>
        <p:spPr>
          <a:xfrm>
            <a:off x="1226400" y="1583375"/>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600" name="Shape 600"/>
        <p:cNvGrpSpPr/>
        <p:nvPr/>
      </p:nvGrpSpPr>
      <p:grpSpPr>
        <a:xfrm>
          <a:off x="0" y="0"/>
          <a:ext cx="0" cy="0"/>
          <a:chOff x="0" y="0"/>
          <a:chExt cx="0" cy="0"/>
        </a:xfrm>
      </p:grpSpPr>
      <p:grpSp>
        <p:nvGrpSpPr>
          <p:cNvPr id="601" name="Google Shape;601;p15"/>
          <p:cNvGrpSpPr/>
          <p:nvPr/>
        </p:nvGrpSpPr>
        <p:grpSpPr>
          <a:xfrm>
            <a:off x="-148700" y="-449177"/>
            <a:ext cx="9350316" cy="5641823"/>
            <a:chOff x="74406" y="-449187"/>
            <a:chExt cx="9124930" cy="5641823"/>
          </a:xfrm>
        </p:grpSpPr>
        <p:grpSp>
          <p:nvGrpSpPr>
            <p:cNvPr id="602" name="Google Shape;602;p15"/>
            <p:cNvGrpSpPr/>
            <p:nvPr/>
          </p:nvGrpSpPr>
          <p:grpSpPr>
            <a:xfrm>
              <a:off x="415690" y="-449187"/>
              <a:ext cx="8312620" cy="5641823"/>
              <a:chOff x="9914352" y="-400200"/>
              <a:chExt cx="8168045" cy="5543700"/>
            </a:xfrm>
          </p:grpSpPr>
          <p:cxnSp>
            <p:nvCxnSpPr>
              <p:cNvPr id="603" name="Google Shape;603;p15"/>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4" name="Google Shape;604;p15"/>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5" name="Google Shape;605;p15"/>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6" name="Google Shape;606;p15"/>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7" name="Google Shape;607;p15"/>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8" name="Google Shape;608;p15"/>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9" name="Google Shape;609;p15"/>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0" name="Google Shape;610;p15"/>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1" name="Google Shape;611;p15"/>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2" name="Google Shape;612;p15"/>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3" name="Google Shape;613;p15"/>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4" name="Google Shape;614;p15"/>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5" name="Google Shape;615;p15"/>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6" name="Google Shape;616;p15"/>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7" name="Google Shape;617;p15"/>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8" name="Google Shape;618;p15"/>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9" name="Google Shape;619;p15"/>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0" name="Google Shape;620;p15"/>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15"/>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15"/>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15"/>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624" name="Google Shape;624;p15"/>
            <p:cNvGrpSpPr/>
            <p:nvPr/>
          </p:nvGrpSpPr>
          <p:grpSpPr>
            <a:xfrm rot="5400000">
              <a:off x="2350901" y="-1990715"/>
              <a:ext cx="4571941" cy="9124930"/>
              <a:chOff x="11547961" y="-445378"/>
              <a:chExt cx="4492425" cy="5543700"/>
            </a:xfrm>
          </p:grpSpPr>
          <p:cxnSp>
            <p:nvCxnSpPr>
              <p:cNvPr id="625" name="Google Shape;625;p15"/>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6" name="Google Shape;626;p15"/>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15"/>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8" name="Google Shape;628;p15"/>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9" name="Google Shape;629;p15"/>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0" name="Google Shape;630;p15"/>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1" name="Google Shape;631;p15"/>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2" name="Google Shape;632;p15"/>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3" name="Google Shape;633;p15"/>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4" name="Google Shape;634;p15"/>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5" name="Google Shape;635;p15"/>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6" name="Google Shape;636;p15"/>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37" name="Google Shape;637;p15"/>
          <p:cNvGrpSpPr/>
          <p:nvPr/>
        </p:nvGrpSpPr>
        <p:grpSpPr>
          <a:xfrm>
            <a:off x="166641" y="240700"/>
            <a:ext cx="8763363" cy="4631626"/>
            <a:chOff x="166641" y="240700"/>
            <a:chExt cx="8763363" cy="4631626"/>
          </a:xfrm>
        </p:grpSpPr>
        <p:grpSp>
          <p:nvGrpSpPr>
            <p:cNvPr id="638" name="Google Shape;638;p15"/>
            <p:cNvGrpSpPr/>
            <p:nvPr/>
          </p:nvGrpSpPr>
          <p:grpSpPr>
            <a:xfrm>
              <a:off x="166641" y="240700"/>
              <a:ext cx="8763363" cy="4631626"/>
              <a:chOff x="713250" y="539500"/>
              <a:chExt cx="7789656" cy="4117001"/>
            </a:xfrm>
          </p:grpSpPr>
          <p:sp>
            <p:nvSpPr>
              <p:cNvPr id="639" name="Google Shape;639;p15"/>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40" name="Google Shape;640;p15"/>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641" name="Google Shape;641;p15"/>
            <p:cNvGrpSpPr/>
            <p:nvPr/>
          </p:nvGrpSpPr>
          <p:grpSpPr>
            <a:xfrm>
              <a:off x="4471775" y="240700"/>
              <a:ext cx="4375799" cy="204324"/>
              <a:chOff x="4471775" y="240700"/>
              <a:chExt cx="4375799" cy="204324"/>
            </a:xfrm>
          </p:grpSpPr>
          <p:sp>
            <p:nvSpPr>
              <p:cNvPr id="642" name="Google Shape;642;p15"/>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3" name="Google Shape;643;p15"/>
              <p:cNvGrpSpPr/>
              <p:nvPr/>
            </p:nvGrpSpPr>
            <p:grpSpPr>
              <a:xfrm>
                <a:off x="8025886" y="289154"/>
                <a:ext cx="404880" cy="107425"/>
                <a:chOff x="7050325" y="1045375"/>
                <a:chExt cx="824100" cy="218700"/>
              </a:xfrm>
            </p:grpSpPr>
            <p:sp>
              <p:nvSpPr>
                <p:cNvPr id="644" name="Google Shape;644;p15"/>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45" name="Google Shape;645;p15"/>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646" name="Google Shape;646;p15"/>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647" name="Google Shape;647;p15"/>
                <p:cNvGrpSpPr/>
                <p:nvPr/>
              </p:nvGrpSpPr>
              <p:grpSpPr>
                <a:xfrm>
                  <a:off x="7087846" y="1074670"/>
                  <a:ext cx="756865" cy="160024"/>
                  <a:chOff x="5368543" y="2043925"/>
                  <a:chExt cx="1066307" cy="225450"/>
                </a:xfrm>
              </p:grpSpPr>
              <p:sp>
                <p:nvSpPr>
                  <p:cNvPr id="648" name="Google Shape;648;p15"/>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5"/>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5"/>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5"/>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
        <p:nvSpPr>
          <p:cNvPr id="652" name="Google Shape;652;p15"/>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3" name="Google Shape;653;p15"/>
          <p:cNvGrpSpPr/>
          <p:nvPr/>
        </p:nvGrpSpPr>
        <p:grpSpPr>
          <a:xfrm>
            <a:off x="8581595" y="3789974"/>
            <a:ext cx="84094" cy="572699"/>
            <a:chOff x="9565102" y="953208"/>
            <a:chExt cx="102641" cy="699095"/>
          </a:xfrm>
        </p:grpSpPr>
        <p:sp>
          <p:nvSpPr>
            <p:cNvPr id="654" name="Google Shape;654;p15"/>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5"/>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5"/>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5"/>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8" name="Google Shape;658;p15"/>
          <p:cNvSpPr txBox="1"/>
          <p:nvPr>
            <p:ph type="title"/>
          </p:nvPr>
        </p:nvSpPr>
        <p:spPr>
          <a:xfrm>
            <a:off x="4498775" y="1362038"/>
            <a:ext cx="3519600" cy="168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9" name="Google Shape;659;p15"/>
          <p:cNvSpPr txBox="1"/>
          <p:nvPr>
            <p:ph type="subTitle" idx="1"/>
          </p:nvPr>
        </p:nvSpPr>
        <p:spPr>
          <a:xfrm>
            <a:off x="4498775" y="3045263"/>
            <a:ext cx="3519600" cy="90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0" name="Google Shape;660;p15"/>
          <p:cNvSpPr/>
          <p:nvPr>
            <p:ph type="pic" idx="2"/>
          </p:nvPr>
        </p:nvSpPr>
        <p:spPr>
          <a:xfrm>
            <a:off x="857268" y="1362050"/>
            <a:ext cx="2607900" cy="2974800"/>
          </a:xfrm>
          <a:prstGeom prst="roundRect">
            <a:avLst>
              <a:gd name="adj" fmla="val 1666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661" name="Shape 661"/>
        <p:cNvGrpSpPr/>
        <p:nvPr/>
      </p:nvGrpSpPr>
      <p:grpSpPr>
        <a:xfrm>
          <a:off x="0" y="0"/>
          <a:ext cx="0" cy="0"/>
          <a:chOff x="0" y="0"/>
          <a:chExt cx="0" cy="0"/>
        </a:xfrm>
      </p:grpSpPr>
      <p:grpSp>
        <p:nvGrpSpPr>
          <p:cNvPr id="662" name="Google Shape;662;p16"/>
          <p:cNvGrpSpPr/>
          <p:nvPr/>
        </p:nvGrpSpPr>
        <p:grpSpPr>
          <a:xfrm>
            <a:off x="-148700" y="-449177"/>
            <a:ext cx="9350316" cy="5641823"/>
            <a:chOff x="74406" y="-449187"/>
            <a:chExt cx="9124930" cy="5641823"/>
          </a:xfrm>
        </p:grpSpPr>
        <p:grpSp>
          <p:nvGrpSpPr>
            <p:cNvPr id="663" name="Google Shape;663;p16"/>
            <p:cNvGrpSpPr/>
            <p:nvPr/>
          </p:nvGrpSpPr>
          <p:grpSpPr>
            <a:xfrm>
              <a:off x="415690" y="-449187"/>
              <a:ext cx="8312620" cy="5641823"/>
              <a:chOff x="9914352" y="-400200"/>
              <a:chExt cx="8168045" cy="5543700"/>
            </a:xfrm>
          </p:grpSpPr>
          <p:cxnSp>
            <p:nvCxnSpPr>
              <p:cNvPr id="664" name="Google Shape;664;p16"/>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16"/>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16"/>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16"/>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16"/>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16"/>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16"/>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16"/>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16"/>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16"/>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16"/>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5" name="Google Shape;675;p16"/>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6" name="Google Shape;676;p16"/>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16"/>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8" name="Google Shape;678;p16"/>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16"/>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16"/>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16"/>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16"/>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16"/>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16"/>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685" name="Google Shape;685;p16"/>
            <p:cNvGrpSpPr/>
            <p:nvPr/>
          </p:nvGrpSpPr>
          <p:grpSpPr>
            <a:xfrm rot="5400000">
              <a:off x="2350901" y="-1990715"/>
              <a:ext cx="4571941" cy="9124930"/>
              <a:chOff x="11547961" y="-445378"/>
              <a:chExt cx="4492425" cy="5543700"/>
            </a:xfrm>
          </p:grpSpPr>
          <p:cxnSp>
            <p:nvCxnSpPr>
              <p:cNvPr id="686" name="Google Shape;686;p16"/>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16"/>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16"/>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16"/>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16"/>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16"/>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16"/>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16"/>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4" name="Google Shape;694;p16"/>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5" name="Google Shape;695;p16"/>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6" name="Google Shape;696;p16"/>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7" name="Google Shape;697;p16"/>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98" name="Google Shape;698;p16"/>
          <p:cNvGrpSpPr/>
          <p:nvPr/>
        </p:nvGrpSpPr>
        <p:grpSpPr>
          <a:xfrm>
            <a:off x="166641" y="240700"/>
            <a:ext cx="8763363" cy="4631626"/>
            <a:chOff x="166641" y="240700"/>
            <a:chExt cx="8763363" cy="4631626"/>
          </a:xfrm>
        </p:grpSpPr>
        <p:grpSp>
          <p:nvGrpSpPr>
            <p:cNvPr id="699" name="Google Shape;699;p16"/>
            <p:cNvGrpSpPr/>
            <p:nvPr/>
          </p:nvGrpSpPr>
          <p:grpSpPr>
            <a:xfrm>
              <a:off x="166641" y="240700"/>
              <a:ext cx="8763363" cy="4631626"/>
              <a:chOff x="713250" y="539500"/>
              <a:chExt cx="7789656" cy="4117001"/>
            </a:xfrm>
          </p:grpSpPr>
          <p:sp>
            <p:nvSpPr>
              <p:cNvPr id="700" name="Google Shape;700;p16"/>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01" name="Google Shape;701;p16"/>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702" name="Google Shape;702;p16"/>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3" name="Google Shape;703;p16"/>
            <p:cNvGrpSpPr/>
            <p:nvPr/>
          </p:nvGrpSpPr>
          <p:grpSpPr>
            <a:xfrm>
              <a:off x="8025886" y="289154"/>
              <a:ext cx="404880" cy="107425"/>
              <a:chOff x="7050325" y="1045375"/>
              <a:chExt cx="824100" cy="218700"/>
            </a:xfrm>
          </p:grpSpPr>
          <p:sp>
            <p:nvSpPr>
              <p:cNvPr id="704" name="Google Shape;704;p16"/>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05" name="Google Shape;705;p16"/>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06" name="Google Shape;706;p16"/>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707" name="Google Shape;707;p16"/>
              <p:cNvGrpSpPr/>
              <p:nvPr/>
            </p:nvGrpSpPr>
            <p:grpSpPr>
              <a:xfrm>
                <a:off x="7087846" y="1074670"/>
                <a:ext cx="756865" cy="160024"/>
                <a:chOff x="5368543" y="2043925"/>
                <a:chExt cx="1066307" cy="225450"/>
              </a:xfrm>
            </p:grpSpPr>
            <p:sp>
              <p:nvSpPr>
                <p:cNvPr id="708" name="Google Shape;708;p16"/>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6"/>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6"/>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6"/>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712" name="Google Shape;712;p16"/>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3" name="Google Shape;713;p16"/>
          <p:cNvGrpSpPr/>
          <p:nvPr/>
        </p:nvGrpSpPr>
        <p:grpSpPr>
          <a:xfrm>
            <a:off x="8581595" y="3789974"/>
            <a:ext cx="84094" cy="572699"/>
            <a:chOff x="9565102" y="953208"/>
            <a:chExt cx="102641" cy="699095"/>
          </a:xfrm>
        </p:grpSpPr>
        <p:sp>
          <p:nvSpPr>
            <p:cNvPr id="714" name="Google Shape;714;p1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8" name="Google Shape;718;p16"/>
          <p:cNvSpPr txBox="1"/>
          <p:nvPr>
            <p:ph type="title"/>
          </p:nvPr>
        </p:nvSpPr>
        <p:spPr>
          <a:xfrm>
            <a:off x="720000" y="16375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9" name="Google Shape;719;p16"/>
          <p:cNvSpPr txBox="1"/>
          <p:nvPr>
            <p:ph type="subTitle" idx="1"/>
          </p:nvPr>
        </p:nvSpPr>
        <p:spPr>
          <a:xfrm>
            <a:off x="720000" y="2700750"/>
            <a:ext cx="32490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720" name="Shape 720"/>
        <p:cNvGrpSpPr/>
        <p:nvPr/>
      </p:nvGrpSpPr>
      <p:grpSpPr>
        <a:xfrm>
          <a:off x="0" y="0"/>
          <a:ext cx="0" cy="0"/>
          <a:chOff x="0" y="0"/>
          <a:chExt cx="0" cy="0"/>
        </a:xfrm>
      </p:grpSpPr>
      <p:grpSp>
        <p:nvGrpSpPr>
          <p:cNvPr id="721" name="Google Shape;721;p17"/>
          <p:cNvGrpSpPr/>
          <p:nvPr/>
        </p:nvGrpSpPr>
        <p:grpSpPr>
          <a:xfrm>
            <a:off x="-148700" y="-449177"/>
            <a:ext cx="9350316" cy="5641823"/>
            <a:chOff x="74406" y="-449187"/>
            <a:chExt cx="9124930" cy="5641823"/>
          </a:xfrm>
        </p:grpSpPr>
        <p:grpSp>
          <p:nvGrpSpPr>
            <p:cNvPr id="722" name="Google Shape;722;p17"/>
            <p:cNvGrpSpPr/>
            <p:nvPr/>
          </p:nvGrpSpPr>
          <p:grpSpPr>
            <a:xfrm>
              <a:off x="415690" y="-449187"/>
              <a:ext cx="8312620" cy="5641823"/>
              <a:chOff x="9914352" y="-400200"/>
              <a:chExt cx="8168045" cy="5543700"/>
            </a:xfrm>
          </p:grpSpPr>
          <p:cxnSp>
            <p:nvCxnSpPr>
              <p:cNvPr id="723" name="Google Shape;723;p17"/>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4" name="Google Shape;724;p17"/>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17"/>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6" name="Google Shape;726;p17"/>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7" name="Google Shape;727;p17"/>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8" name="Google Shape;728;p17"/>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9" name="Google Shape;729;p17"/>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0" name="Google Shape;730;p17"/>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17"/>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17"/>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17"/>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17"/>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5" name="Google Shape;735;p17"/>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6" name="Google Shape;736;p17"/>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7" name="Google Shape;737;p17"/>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8" name="Google Shape;738;p17"/>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9" name="Google Shape;739;p17"/>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0" name="Google Shape;740;p17"/>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1" name="Google Shape;741;p17"/>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2" name="Google Shape;742;p17"/>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3" name="Google Shape;743;p17"/>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744" name="Google Shape;744;p17"/>
            <p:cNvGrpSpPr/>
            <p:nvPr/>
          </p:nvGrpSpPr>
          <p:grpSpPr>
            <a:xfrm rot="5400000">
              <a:off x="2350901" y="-1990715"/>
              <a:ext cx="4571941" cy="9124930"/>
              <a:chOff x="11547961" y="-445378"/>
              <a:chExt cx="4492425" cy="5543700"/>
            </a:xfrm>
          </p:grpSpPr>
          <p:cxnSp>
            <p:nvCxnSpPr>
              <p:cNvPr id="745" name="Google Shape;745;p17"/>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17"/>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7" name="Google Shape;747;p17"/>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8" name="Google Shape;748;p17"/>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9" name="Google Shape;749;p17"/>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0" name="Google Shape;750;p17"/>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1" name="Google Shape;751;p17"/>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2" name="Google Shape;752;p17"/>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3" name="Google Shape;753;p17"/>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4" name="Google Shape;754;p17"/>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17"/>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56" name="Google Shape;756;p17"/>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7" name="Google Shape;757;p17"/>
          <p:cNvGrpSpPr/>
          <p:nvPr/>
        </p:nvGrpSpPr>
        <p:grpSpPr>
          <a:xfrm>
            <a:off x="166641" y="240700"/>
            <a:ext cx="8763363" cy="4631626"/>
            <a:chOff x="166641" y="240700"/>
            <a:chExt cx="8763363" cy="4631626"/>
          </a:xfrm>
        </p:grpSpPr>
        <p:grpSp>
          <p:nvGrpSpPr>
            <p:cNvPr id="758" name="Google Shape;758;p17"/>
            <p:cNvGrpSpPr/>
            <p:nvPr/>
          </p:nvGrpSpPr>
          <p:grpSpPr>
            <a:xfrm>
              <a:off x="166641" y="240700"/>
              <a:ext cx="8763363" cy="4631626"/>
              <a:chOff x="713250" y="539500"/>
              <a:chExt cx="7789656" cy="4117001"/>
            </a:xfrm>
          </p:grpSpPr>
          <p:sp>
            <p:nvSpPr>
              <p:cNvPr id="759" name="Google Shape;759;p17"/>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60" name="Google Shape;760;p17"/>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761" name="Google Shape;761;p17"/>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2" name="Google Shape;762;p17"/>
            <p:cNvGrpSpPr/>
            <p:nvPr/>
          </p:nvGrpSpPr>
          <p:grpSpPr>
            <a:xfrm>
              <a:off x="8025886" y="289154"/>
              <a:ext cx="404880" cy="107425"/>
              <a:chOff x="7050325" y="1045375"/>
              <a:chExt cx="824100" cy="218700"/>
            </a:xfrm>
          </p:grpSpPr>
          <p:sp>
            <p:nvSpPr>
              <p:cNvPr id="763" name="Google Shape;763;p17"/>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64" name="Google Shape;764;p17"/>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765" name="Google Shape;765;p17"/>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766" name="Google Shape;766;p17"/>
              <p:cNvGrpSpPr/>
              <p:nvPr/>
            </p:nvGrpSpPr>
            <p:grpSpPr>
              <a:xfrm>
                <a:off x="7087846" y="1074670"/>
                <a:ext cx="756865" cy="160024"/>
                <a:chOff x="5368543" y="2043925"/>
                <a:chExt cx="1066307" cy="225450"/>
              </a:xfrm>
            </p:grpSpPr>
            <p:sp>
              <p:nvSpPr>
                <p:cNvPr id="767" name="Google Shape;767;p17"/>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7"/>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7"/>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7"/>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771" name="Google Shape;771;p17"/>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2" name="Google Shape;772;p17"/>
          <p:cNvGrpSpPr/>
          <p:nvPr/>
        </p:nvGrpSpPr>
        <p:grpSpPr>
          <a:xfrm>
            <a:off x="8581595" y="3789974"/>
            <a:ext cx="84094" cy="572699"/>
            <a:chOff x="9565102" y="953208"/>
            <a:chExt cx="102641" cy="699095"/>
          </a:xfrm>
        </p:grpSpPr>
        <p:sp>
          <p:nvSpPr>
            <p:cNvPr id="773" name="Google Shape;773;p17"/>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7"/>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7"/>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7"/>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7" name="Google Shape;777;p17"/>
          <p:cNvSpPr txBox="1"/>
          <p:nvPr>
            <p:ph type="title"/>
          </p:nvPr>
        </p:nvSpPr>
        <p:spPr>
          <a:xfrm>
            <a:off x="5181775" y="1835963"/>
            <a:ext cx="3248700" cy="6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8" name="Google Shape;778;p17"/>
          <p:cNvSpPr txBox="1"/>
          <p:nvPr>
            <p:ph type="subTitle" idx="1"/>
          </p:nvPr>
        </p:nvSpPr>
        <p:spPr>
          <a:xfrm>
            <a:off x="5181925" y="2502338"/>
            <a:ext cx="3248700" cy="80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779" name="Shape 779"/>
        <p:cNvGrpSpPr/>
        <p:nvPr/>
      </p:nvGrpSpPr>
      <p:grpSpPr>
        <a:xfrm>
          <a:off x="0" y="0"/>
          <a:ext cx="0" cy="0"/>
          <a:chOff x="0" y="0"/>
          <a:chExt cx="0" cy="0"/>
        </a:xfrm>
      </p:grpSpPr>
      <p:grpSp>
        <p:nvGrpSpPr>
          <p:cNvPr id="780" name="Google Shape;780;p18"/>
          <p:cNvGrpSpPr/>
          <p:nvPr/>
        </p:nvGrpSpPr>
        <p:grpSpPr>
          <a:xfrm>
            <a:off x="-148700" y="-449177"/>
            <a:ext cx="9350316" cy="5641823"/>
            <a:chOff x="74406" y="-449187"/>
            <a:chExt cx="9124930" cy="5641823"/>
          </a:xfrm>
        </p:grpSpPr>
        <p:grpSp>
          <p:nvGrpSpPr>
            <p:cNvPr id="781" name="Google Shape;781;p18"/>
            <p:cNvGrpSpPr/>
            <p:nvPr/>
          </p:nvGrpSpPr>
          <p:grpSpPr>
            <a:xfrm>
              <a:off x="415690" y="-449187"/>
              <a:ext cx="8312620" cy="5641823"/>
              <a:chOff x="9914352" y="-400200"/>
              <a:chExt cx="8168045" cy="5543700"/>
            </a:xfrm>
          </p:grpSpPr>
          <p:cxnSp>
            <p:nvCxnSpPr>
              <p:cNvPr id="782" name="Google Shape;782;p18"/>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3" name="Google Shape;783;p18"/>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4" name="Google Shape;784;p18"/>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5" name="Google Shape;785;p18"/>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6" name="Google Shape;786;p18"/>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7" name="Google Shape;787;p18"/>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8" name="Google Shape;788;p18"/>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9" name="Google Shape;789;p18"/>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0" name="Google Shape;790;p18"/>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1" name="Google Shape;791;p18"/>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2" name="Google Shape;792;p18"/>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3" name="Google Shape;793;p18"/>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4" name="Google Shape;794;p18"/>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5" name="Google Shape;795;p18"/>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6" name="Google Shape;796;p18"/>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7" name="Google Shape;797;p18"/>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8" name="Google Shape;798;p18"/>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9" name="Google Shape;799;p18"/>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0" name="Google Shape;800;p18"/>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1" name="Google Shape;801;p18"/>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2" name="Google Shape;802;p18"/>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803" name="Google Shape;803;p18"/>
            <p:cNvGrpSpPr/>
            <p:nvPr/>
          </p:nvGrpSpPr>
          <p:grpSpPr>
            <a:xfrm rot="5400000">
              <a:off x="2350901" y="-1990715"/>
              <a:ext cx="4571941" cy="9124930"/>
              <a:chOff x="11547961" y="-445378"/>
              <a:chExt cx="4492425" cy="5543700"/>
            </a:xfrm>
          </p:grpSpPr>
          <p:cxnSp>
            <p:nvCxnSpPr>
              <p:cNvPr id="804" name="Google Shape;804;p18"/>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5" name="Google Shape;805;p18"/>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6" name="Google Shape;806;p18"/>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7" name="Google Shape;807;p18"/>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8" name="Google Shape;808;p18"/>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9" name="Google Shape;809;p18"/>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0" name="Google Shape;810;p18"/>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1" name="Google Shape;811;p18"/>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2" name="Google Shape;812;p18"/>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3" name="Google Shape;813;p18"/>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4" name="Google Shape;814;p18"/>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5" name="Google Shape;815;p18"/>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816" name="Google Shape;816;p18"/>
          <p:cNvGrpSpPr/>
          <p:nvPr/>
        </p:nvGrpSpPr>
        <p:grpSpPr>
          <a:xfrm>
            <a:off x="166641" y="240700"/>
            <a:ext cx="8763363" cy="4631626"/>
            <a:chOff x="166641" y="240700"/>
            <a:chExt cx="8763363" cy="4631626"/>
          </a:xfrm>
        </p:grpSpPr>
        <p:grpSp>
          <p:nvGrpSpPr>
            <p:cNvPr id="817" name="Google Shape;817;p18"/>
            <p:cNvGrpSpPr/>
            <p:nvPr/>
          </p:nvGrpSpPr>
          <p:grpSpPr>
            <a:xfrm>
              <a:off x="166641" y="240700"/>
              <a:ext cx="8763363" cy="4631626"/>
              <a:chOff x="713250" y="539500"/>
              <a:chExt cx="7789656" cy="4117001"/>
            </a:xfrm>
          </p:grpSpPr>
          <p:sp>
            <p:nvSpPr>
              <p:cNvPr id="818" name="Google Shape;818;p18"/>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19" name="Google Shape;819;p18"/>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820" name="Google Shape;820;p18"/>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1" name="Google Shape;821;p18"/>
            <p:cNvGrpSpPr/>
            <p:nvPr/>
          </p:nvGrpSpPr>
          <p:grpSpPr>
            <a:xfrm>
              <a:off x="8025886" y="289154"/>
              <a:ext cx="404880" cy="107425"/>
              <a:chOff x="7050325" y="1045375"/>
              <a:chExt cx="824100" cy="218700"/>
            </a:xfrm>
          </p:grpSpPr>
          <p:sp>
            <p:nvSpPr>
              <p:cNvPr id="822" name="Google Shape;822;p18"/>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23" name="Google Shape;823;p18"/>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24" name="Google Shape;824;p18"/>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25" name="Google Shape;825;p18"/>
              <p:cNvGrpSpPr/>
              <p:nvPr/>
            </p:nvGrpSpPr>
            <p:grpSpPr>
              <a:xfrm>
                <a:off x="7087846" y="1074670"/>
                <a:ext cx="756865" cy="160024"/>
                <a:chOff x="5368543" y="2043925"/>
                <a:chExt cx="1066307" cy="225450"/>
              </a:xfrm>
            </p:grpSpPr>
            <p:sp>
              <p:nvSpPr>
                <p:cNvPr id="826" name="Google Shape;826;p18"/>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8"/>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8"/>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8"/>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830" name="Google Shape;830;p18"/>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1" name="Google Shape;831;p18"/>
          <p:cNvGrpSpPr/>
          <p:nvPr/>
        </p:nvGrpSpPr>
        <p:grpSpPr>
          <a:xfrm>
            <a:off x="8581595" y="3789974"/>
            <a:ext cx="84094" cy="572699"/>
            <a:chOff x="9565102" y="953208"/>
            <a:chExt cx="102641" cy="699095"/>
          </a:xfrm>
        </p:grpSpPr>
        <p:sp>
          <p:nvSpPr>
            <p:cNvPr id="832" name="Google Shape;832;p18"/>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8"/>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8"/>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8"/>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6" name="Google Shape;836;p18"/>
          <p:cNvSpPr txBox="1"/>
          <p:nvPr>
            <p:ph type="title"/>
          </p:nvPr>
        </p:nvSpPr>
        <p:spPr>
          <a:xfrm>
            <a:off x="720000" y="1835963"/>
            <a:ext cx="3249000" cy="666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7" name="Google Shape;837;p18"/>
          <p:cNvSpPr txBox="1"/>
          <p:nvPr>
            <p:ph type="subTitle" idx="1"/>
          </p:nvPr>
        </p:nvSpPr>
        <p:spPr>
          <a:xfrm>
            <a:off x="720000" y="2502338"/>
            <a:ext cx="32490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838" name="Shape 838"/>
        <p:cNvGrpSpPr/>
        <p:nvPr/>
      </p:nvGrpSpPr>
      <p:grpSpPr>
        <a:xfrm>
          <a:off x="0" y="0"/>
          <a:ext cx="0" cy="0"/>
          <a:chOff x="0" y="0"/>
          <a:chExt cx="0" cy="0"/>
        </a:xfrm>
      </p:grpSpPr>
      <p:grpSp>
        <p:nvGrpSpPr>
          <p:cNvPr id="839" name="Google Shape;839;p19"/>
          <p:cNvGrpSpPr/>
          <p:nvPr/>
        </p:nvGrpSpPr>
        <p:grpSpPr>
          <a:xfrm>
            <a:off x="-148700" y="-449177"/>
            <a:ext cx="9350316" cy="5641823"/>
            <a:chOff x="74406" y="-449187"/>
            <a:chExt cx="9124930" cy="5641823"/>
          </a:xfrm>
        </p:grpSpPr>
        <p:grpSp>
          <p:nvGrpSpPr>
            <p:cNvPr id="840" name="Google Shape;840;p19"/>
            <p:cNvGrpSpPr/>
            <p:nvPr/>
          </p:nvGrpSpPr>
          <p:grpSpPr>
            <a:xfrm>
              <a:off x="415690" y="-449187"/>
              <a:ext cx="8312620" cy="5641823"/>
              <a:chOff x="9914352" y="-400200"/>
              <a:chExt cx="8168045" cy="5543700"/>
            </a:xfrm>
          </p:grpSpPr>
          <p:cxnSp>
            <p:nvCxnSpPr>
              <p:cNvPr id="841" name="Google Shape;841;p19"/>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2" name="Google Shape;842;p19"/>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3" name="Google Shape;843;p19"/>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4" name="Google Shape;844;p19"/>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5" name="Google Shape;845;p19"/>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6" name="Google Shape;846;p19"/>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7" name="Google Shape;847;p19"/>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8" name="Google Shape;848;p19"/>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9" name="Google Shape;849;p19"/>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0" name="Google Shape;850;p19"/>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1" name="Google Shape;851;p19"/>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2" name="Google Shape;852;p19"/>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3" name="Google Shape;853;p19"/>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4" name="Google Shape;854;p19"/>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5" name="Google Shape;855;p19"/>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6" name="Google Shape;856;p19"/>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7" name="Google Shape;857;p19"/>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8" name="Google Shape;858;p19"/>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9" name="Google Shape;859;p19"/>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0" name="Google Shape;860;p19"/>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1" name="Google Shape;861;p19"/>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862" name="Google Shape;862;p19"/>
            <p:cNvGrpSpPr/>
            <p:nvPr/>
          </p:nvGrpSpPr>
          <p:grpSpPr>
            <a:xfrm rot="5400000">
              <a:off x="2350901" y="-1990715"/>
              <a:ext cx="4571941" cy="9124930"/>
              <a:chOff x="11547961" y="-445378"/>
              <a:chExt cx="4492425" cy="5543700"/>
            </a:xfrm>
          </p:grpSpPr>
          <p:cxnSp>
            <p:nvCxnSpPr>
              <p:cNvPr id="863" name="Google Shape;863;p19"/>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4" name="Google Shape;864;p19"/>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5" name="Google Shape;865;p19"/>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6" name="Google Shape;866;p19"/>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7" name="Google Shape;867;p19"/>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8" name="Google Shape;868;p19"/>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9" name="Google Shape;869;p19"/>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19"/>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1" name="Google Shape;871;p19"/>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2" name="Google Shape;872;p19"/>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3" name="Google Shape;873;p19"/>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4" name="Google Shape;874;p19"/>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875" name="Google Shape;875;p19"/>
          <p:cNvGrpSpPr/>
          <p:nvPr/>
        </p:nvGrpSpPr>
        <p:grpSpPr>
          <a:xfrm>
            <a:off x="166641" y="240700"/>
            <a:ext cx="8763363" cy="4631626"/>
            <a:chOff x="166641" y="240700"/>
            <a:chExt cx="8763363" cy="4631626"/>
          </a:xfrm>
        </p:grpSpPr>
        <p:grpSp>
          <p:nvGrpSpPr>
            <p:cNvPr id="876" name="Google Shape;876;p19"/>
            <p:cNvGrpSpPr/>
            <p:nvPr/>
          </p:nvGrpSpPr>
          <p:grpSpPr>
            <a:xfrm>
              <a:off x="166641" y="240700"/>
              <a:ext cx="8763363" cy="4631626"/>
              <a:chOff x="713250" y="539500"/>
              <a:chExt cx="7789656" cy="4117001"/>
            </a:xfrm>
          </p:grpSpPr>
          <p:sp>
            <p:nvSpPr>
              <p:cNvPr id="877" name="Google Shape;877;p19"/>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78" name="Google Shape;878;p19"/>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879" name="Google Shape;879;p19"/>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0" name="Google Shape;880;p19"/>
            <p:cNvGrpSpPr/>
            <p:nvPr/>
          </p:nvGrpSpPr>
          <p:grpSpPr>
            <a:xfrm>
              <a:off x="8025886" y="289154"/>
              <a:ext cx="404880" cy="107425"/>
              <a:chOff x="7050325" y="1045375"/>
              <a:chExt cx="824100" cy="218700"/>
            </a:xfrm>
          </p:grpSpPr>
          <p:sp>
            <p:nvSpPr>
              <p:cNvPr id="881" name="Google Shape;881;p19"/>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82" name="Google Shape;882;p19"/>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83" name="Google Shape;883;p19"/>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884" name="Google Shape;884;p19"/>
              <p:cNvGrpSpPr/>
              <p:nvPr/>
            </p:nvGrpSpPr>
            <p:grpSpPr>
              <a:xfrm>
                <a:off x="7087846" y="1074670"/>
                <a:ext cx="756865" cy="160024"/>
                <a:chOff x="5368543" y="2043925"/>
                <a:chExt cx="1066307" cy="225450"/>
              </a:xfrm>
            </p:grpSpPr>
            <p:sp>
              <p:nvSpPr>
                <p:cNvPr id="885" name="Google Shape;885;p19"/>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9"/>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9"/>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9"/>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889" name="Google Shape;889;p19"/>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0" name="Google Shape;890;p19"/>
          <p:cNvGrpSpPr/>
          <p:nvPr/>
        </p:nvGrpSpPr>
        <p:grpSpPr>
          <a:xfrm>
            <a:off x="8581595" y="3789974"/>
            <a:ext cx="84094" cy="572699"/>
            <a:chOff x="9565102" y="953208"/>
            <a:chExt cx="102641" cy="699095"/>
          </a:xfrm>
        </p:grpSpPr>
        <p:sp>
          <p:nvSpPr>
            <p:cNvPr id="891" name="Google Shape;891;p19"/>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9"/>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9"/>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9"/>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5" name="Google Shape;895;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6" name="Google Shape;896;p19"/>
          <p:cNvSpPr txBox="1"/>
          <p:nvPr>
            <p:ph type="body" idx="1"/>
          </p:nvPr>
        </p:nvSpPr>
        <p:spPr>
          <a:xfrm>
            <a:off x="720000" y="1215750"/>
            <a:ext cx="7704000" cy="122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100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TITLE_AND_BODY_1_1">
    <p:spTree>
      <p:nvGrpSpPr>
        <p:cNvPr id="897" name="Shape 897"/>
        <p:cNvGrpSpPr/>
        <p:nvPr/>
      </p:nvGrpSpPr>
      <p:grpSpPr>
        <a:xfrm>
          <a:off x="0" y="0"/>
          <a:ext cx="0" cy="0"/>
          <a:chOff x="0" y="0"/>
          <a:chExt cx="0" cy="0"/>
        </a:xfrm>
      </p:grpSpPr>
      <p:grpSp>
        <p:nvGrpSpPr>
          <p:cNvPr id="898" name="Google Shape;898;p20"/>
          <p:cNvGrpSpPr/>
          <p:nvPr/>
        </p:nvGrpSpPr>
        <p:grpSpPr>
          <a:xfrm>
            <a:off x="-148700" y="-449177"/>
            <a:ext cx="9350316" cy="5641823"/>
            <a:chOff x="74406" y="-449187"/>
            <a:chExt cx="9124930" cy="5641823"/>
          </a:xfrm>
        </p:grpSpPr>
        <p:grpSp>
          <p:nvGrpSpPr>
            <p:cNvPr id="899" name="Google Shape;899;p20"/>
            <p:cNvGrpSpPr/>
            <p:nvPr/>
          </p:nvGrpSpPr>
          <p:grpSpPr>
            <a:xfrm>
              <a:off x="415690" y="-449187"/>
              <a:ext cx="8312620" cy="5641823"/>
              <a:chOff x="9914352" y="-400200"/>
              <a:chExt cx="8168045" cy="5543700"/>
            </a:xfrm>
          </p:grpSpPr>
          <p:cxnSp>
            <p:nvCxnSpPr>
              <p:cNvPr id="900" name="Google Shape;900;p20"/>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20"/>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20"/>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20"/>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20"/>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20"/>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20"/>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20"/>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20"/>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09" name="Google Shape;909;p20"/>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0" name="Google Shape;910;p20"/>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1" name="Google Shape;911;p20"/>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20"/>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3" name="Google Shape;913;p20"/>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4" name="Google Shape;914;p20"/>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5" name="Google Shape;915;p20"/>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6" name="Google Shape;916;p20"/>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20"/>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8" name="Google Shape;918;p20"/>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19" name="Google Shape;919;p20"/>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0" name="Google Shape;920;p20"/>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921" name="Google Shape;921;p20"/>
            <p:cNvGrpSpPr/>
            <p:nvPr/>
          </p:nvGrpSpPr>
          <p:grpSpPr>
            <a:xfrm rot="5400000">
              <a:off x="2350901" y="-1990715"/>
              <a:ext cx="4571941" cy="9124930"/>
              <a:chOff x="11547961" y="-445378"/>
              <a:chExt cx="4492425" cy="5543700"/>
            </a:xfrm>
          </p:grpSpPr>
          <p:cxnSp>
            <p:nvCxnSpPr>
              <p:cNvPr id="922" name="Google Shape;922;p20"/>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3" name="Google Shape;923;p20"/>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4" name="Google Shape;924;p20"/>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5" name="Google Shape;925;p20"/>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6" name="Google Shape;926;p20"/>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7" name="Google Shape;927;p20"/>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8" name="Google Shape;928;p20"/>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29" name="Google Shape;929;p20"/>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20"/>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31" name="Google Shape;931;p20"/>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32" name="Google Shape;932;p20"/>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33" name="Google Shape;933;p20"/>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934" name="Google Shape;934;p20"/>
          <p:cNvGrpSpPr/>
          <p:nvPr/>
        </p:nvGrpSpPr>
        <p:grpSpPr>
          <a:xfrm>
            <a:off x="166641" y="240700"/>
            <a:ext cx="8763363" cy="4631626"/>
            <a:chOff x="166641" y="240700"/>
            <a:chExt cx="8763363" cy="4631626"/>
          </a:xfrm>
        </p:grpSpPr>
        <p:grpSp>
          <p:nvGrpSpPr>
            <p:cNvPr id="935" name="Google Shape;935;p20"/>
            <p:cNvGrpSpPr/>
            <p:nvPr/>
          </p:nvGrpSpPr>
          <p:grpSpPr>
            <a:xfrm>
              <a:off x="166641" y="240700"/>
              <a:ext cx="8763363" cy="4631626"/>
              <a:chOff x="713250" y="539500"/>
              <a:chExt cx="7789656" cy="4117001"/>
            </a:xfrm>
          </p:grpSpPr>
          <p:sp>
            <p:nvSpPr>
              <p:cNvPr id="936" name="Google Shape;936;p20"/>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37" name="Google Shape;937;p20"/>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938" name="Google Shape;938;p20"/>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9" name="Google Shape;939;p20"/>
            <p:cNvGrpSpPr/>
            <p:nvPr/>
          </p:nvGrpSpPr>
          <p:grpSpPr>
            <a:xfrm>
              <a:off x="8025886" y="289154"/>
              <a:ext cx="404880" cy="107425"/>
              <a:chOff x="7050325" y="1045375"/>
              <a:chExt cx="824100" cy="218700"/>
            </a:xfrm>
          </p:grpSpPr>
          <p:sp>
            <p:nvSpPr>
              <p:cNvPr id="940" name="Google Shape;940;p20"/>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41" name="Google Shape;941;p20"/>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42" name="Google Shape;942;p20"/>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943" name="Google Shape;943;p20"/>
              <p:cNvGrpSpPr/>
              <p:nvPr/>
            </p:nvGrpSpPr>
            <p:grpSpPr>
              <a:xfrm>
                <a:off x="7087846" y="1074670"/>
                <a:ext cx="756865" cy="160024"/>
                <a:chOff x="5368543" y="2043925"/>
                <a:chExt cx="1066307" cy="225450"/>
              </a:xfrm>
            </p:grpSpPr>
            <p:sp>
              <p:nvSpPr>
                <p:cNvPr id="944" name="Google Shape;944;p20"/>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0"/>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0"/>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0"/>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948" name="Google Shape;948;p20"/>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9" name="Google Shape;949;p20"/>
          <p:cNvGrpSpPr/>
          <p:nvPr/>
        </p:nvGrpSpPr>
        <p:grpSpPr>
          <a:xfrm>
            <a:off x="8581595" y="3789974"/>
            <a:ext cx="84094" cy="572699"/>
            <a:chOff x="9565102" y="953208"/>
            <a:chExt cx="102641" cy="699095"/>
          </a:xfrm>
        </p:grpSpPr>
        <p:sp>
          <p:nvSpPr>
            <p:cNvPr id="950" name="Google Shape;950;p20"/>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0"/>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0"/>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0"/>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4" name="Google Shape;954;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55" name="Google Shape;955;p20"/>
          <p:cNvSpPr txBox="1"/>
          <p:nvPr>
            <p:ph type="body" idx="1"/>
          </p:nvPr>
        </p:nvSpPr>
        <p:spPr>
          <a:xfrm>
            <a:off x="720000" y="1215745"/>
            <a:ext cx="7704000" cy="3375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1" name="Shape 51"/>
        <p:cNvGrpSpPr/>
        <p:nvPr/>
      </p:nvGrpSpPr>
      <p:grpSpPr>
        <a:xfrm>
          <a:off x="0" y="0"/>
          <a:ext cx="0" cy="0"/>
          <a:chOff x="0" y="0"/>
          <a:chExt cx="0" cy="0"/>
        </a:xfrm>
      </p:grpSpPr>
      <p:grpSp>
        <p:nvGrpSpPr>
          <p:cNvPr id="52" name="Google Shape;52;p3"/>
          <p:cNvGrpSpPr/>
          <p:nvPr/>
        </p:nvGrpSpPr>
        <p:grpSpPr>
          <a:xfrm>
            <a:off x="-148700" y="-449177"/>
            <a:ext cx="9350316" cy="5641823"/>
            <a:chOff x="74406" y="-449187"/>
            <a:chExt cx="9124930" cy="5641823"/>
          </a:xfrm>
        </p:grpSpPr>
        <p:grpSp>
          <p:nvGrpSpPr>
            <p:cNvPr id="53" name="Google Shape;53;p3"/>
            <p:cNvGrpSpPr/>
            <p:nvPr/>
          </p:nvGrpSpPr>
          <p:grpSpPr>
            <a:xfrm>
              <a:off x="415690" y="-449187"/>
              <a:ext cx="8312620" cy="5641823"/>
              <a:chOff x="9914352" y="-400200"/>
              <a:chExt cx="8168045" cy="5543700"/>
            </a:xfrm>
          </p:grpSpPr>
          <p:cxnSp>
            <p:nvCxnSpPr>
              <p:cNvPr id="54" name="Google Shape;54;p3"/>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3"/>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3"/>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3"/>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3"/>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3"/>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3"/>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3"/>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3"/>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3"/>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3"/>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3"/>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3"/>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3"/>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3"/>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3"/>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3"/>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3"/>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3"/>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3"/>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3"/>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75" name="Google Shape;75;p3"/>
            <p:cNvGrpSpPr/>
            <p:nvPr/>
          </p:nvGrpSpPr>
          <p:grpSpPr>
            <a:xfrm rot="5400000">
              <a:off x="2350901" y="-1990715"/>
              <a:ext cx="4571941" cy="9124930"/>
              <a:chOff x="11547961" y="-445378"/>
              <a:chExt cx="4492425" cy="5543700"/>
            </a:xfrm>
          </p:grpSpPr>
          <p:cxnSp>
            <p:nvCxnSpPr>
              <p:cNvPr id="76" name="Google Shape;76;p3"/>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3"/>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3"/>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3"/>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3"/>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3"/>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3"/>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3"/>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3"/>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3"/>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6" name="Google Shape;86;p3"/>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87" name="Google Shape;87;p3"/>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sp>
        <p:nvSpPr>
          <p:cNvPr id="88" name="Google Shape;88;p3"/>
          <p:cNvSpPr txBox="1"/>
          <p:nvPr>
            <p:ph type="title"/>
          </p:nvPr>
        </p:nvSpPr>
        <p:spPr>
          <a:xfrm>
            <a:off x="2038200" y="1853054"/>
            <a:ext cx="50676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9" name="Google Shape;89;p3"/>
          <p:cNvSpPr txBox="1"/>
          <p:nvPr>
            <p:ph type="title" idx="2" hasCustomPrompt="1"/>
          </p:nvPr>
        </p:nvSpPr>
        <p:spPr>
          <a:xfrm>
            <a:off x="743525" y="1691525"/>
            <a:ext cx="1499400" cy="915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latin typeface="Mukta" panose="020B0000000000000000"/>
                <a:ea typeface="Mukta" panose="020B0000000000000000"/>
                <a:cs typeface="Mukta" panose="020B0000000000000000"/>
                <a:sym typeface="Mukta" panose="020B00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 name="Google Shape;90;p3"/>
          <p:cNvSpPr txBox="1"/>
          <p:nvPr>
            <p:ph type="subTitle" idx="1"/>
          </p:nvPr>
        </p:nvSpPr>
        <p:spPr>
          <a:xfrm>
            <a:off x="2038200" y="3515204"/>
            <a:ext cx="50676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1" name="Google Shape;91;p3"/>
          <p:cNvGrpSpPr/>
          <p:nvPr/>
        </p:nvGrpSpPr>
        <p:grpSpPr>
          <a:xfrm>
            <a:off x="-604296" y="839613"/>
            <a:ext cx="10521183" cy="4912410"/>
            <a:chOff x="-604296" y="839613"/>
            <a:chExt cx="10521183" cy="4912410"/>
          </a:xfrm>
        </p:grpSpPr>
        <p:sp>
          <p:nvSpPr>
            <p:cNvPr id="92" name="Google Shape;92;p3"/>
            <p:cNvSpPr/>
            <p:nvPr/>
          </p:nvSpPr>
          <p:spPr>
            <a:xfrm rot="1445515">
              <a:off x="8282414" y="1098850"/>
              <a:ext cx="1489521" cy="1028053"/>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rot="2700000">
              <a:off x="-458956" y="4347862"/>
              <a:ext cx="1489562" cy="1028081"/>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3"/>
          <p:cNvSpPr/>
          <p:nvPr/>
        </p:nvSpPr>
        <p:spPr>
          <a:xfrm>
            <a:off x="-544825" y="-424325"/>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956" name="Shape 956"/>
        <p:cNvGrpSpPr/>
        <p:nvPr/>
      </p:nvGrpSpPr>
      <p:grpSpPr>
        <a:xfrm>
          <a:off x="0" y="0"/>
          <a:ext cx="0" cy="0"/>
          <a:chOff x="0" y="0"/>
          <a:chExt cx="0" cy="0"/>
        </a:xfrm>
      </p:grpSpPr>
      <p:grpSp>
        <p:nvGrpSpPr>
          <p:cNvPr id="957" name="Google Shape;957;p21"/>
          <p:cNvGrpSpPr/>
          <p:nvPr/>
        </p:nvGrpSpPr>
        <p:grpSpPr>
          <a:xfrm>
            <a:off x="-148700" y="-449177"/>
            <a:ext cx="9350316" cy="5641823"/>
            <a:chOff x="74406" y="-449187"/>
            <a:chExt cx="9124930" cy="5641823"/>
          </a:xfrm>
        </p:grpSpPr>
        <p:grpSp>
          <p:nvGrpSpPr>
            <p:cNvPr id="958" name="Google Shape;958;p21"/>
            <p:cNvGrpSpPr/>
            <p:nvPr/>
          </p:nvGrpSpPr>
          <p:grpSpPr>
            <a:xfrm>
              <a:off x="415690" y="-449187"/>
              <a:ext cx="8312620" cy="5641823"/>
              <a:chOff x="9914352" y="-400200"/>
              <a:chExt cx="8168045" cy="5543700"/>
            </a:xfrm>
          </p:grpSpPr>
          <p:cxnSp>
            <p:nvCxnSpPr>
              <p:cNvPr id="959" name="Google Shape;959;p21"/>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21"/>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21"/>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21"/>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21"/>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21"/>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21"/>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21"/>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21"/>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21"/>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21"/>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21"/>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21"/>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21"/>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21"/>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21"/>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21"/>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21"/>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21"/>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21"/>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21"/>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980" name="Google Shape;980;p21"/>
            <p:cNvGrpSpPr/>
            <p:nvPr/>
          </p:nvGrpSpPr>
          <p:grpSpPr>
            <a:xfrm rot="5400000">
              <a:off x="2350901" y="-1990715"/>
              <a:ext cx="4571941" cy="9124930"/>
              <a:chOff x="11547961" y="-445378"/>
              <a:chExt cx="4492425" cy="5543700"/>
            </a:xfrm>
          </p:grpSpPr>
          <p:cxnSp>
            <p:nvCxnSpPr>
              <p:cNvPr id="981" name="Google Shape;981;p21"/>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21"/>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21"/>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21"/>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21"/>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21"/>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21"/>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21"/>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89" name="Google Shape;989;p21"/>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90" name="Google Shape;990;p21"/>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21"/>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21"/>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993" name="Google Shape;993;p21"/>
          <p:cNvGrpSpPr/>
          <p:nvPr/>
        </p:nvGrpSpPr>
        <p:grpSpPr>
          <a:xfrm>
            <a:off x="166641" y="240700"/>
            <a:ext cx="8763363" cy="4631626"/>
            <a:chOff x="166641" y="240700"/>
            <a:chExt cx="8763363" cy="4631626"/>
          </a:xfrm>
        </p:grpSpPr>
        <p:grpSp>
          <p:nvGrpSpPr>
            <p:cNvPr id="994" name="Google Shape;994;p21"/>
            <p:cNvGrpSpPr/>
            <p:nvPr/>
          </p:nvGrpSpPr>
          <p:grpSpPr>
            <a:xfrm>
              <a:off x="166641" y="240700"/>
              <a:ext cx="8763363" cy="4631626"/>
              <a:chOff x="166641" y="240700"/>
              <a:chExt cx="8763363" cy="4631626"/>
            </a:xfrm>
          </p:grpSpPr>
          <p:grpSp>
            <p:nvGrpSpPr>
              <p:cNvPr id="995" name="Google Shape;995;p21"/>
              <p:cNvGrpSpPr/>
              <p:nvPr/>
            </p:nvGrpSpPr>
            <p:grpSpPr>
              <a:xfrm>
                <a:off x="166641" y="240700"/>
                <a:ext cx="8763363" cy="4631626"/>
                <a:chOff x="713250" y="539500"/>
                <a:chExt cx="7789656" cy="4117001"/>
              </a:xfrm>
            </p:grpSpPr>
            <p:sp>
              <p:nvSpPr>
                <p:cNvPr id="996" name="Google Shape;996;p21"/>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97" name="Google Shape;997;p21"/>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998" name="Google Shape;998;p21"/>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9" name="Google Shape;999;p21"/>
              <p:cNvGrpSpPr/>
              <p:nvPr/>
            </p:nvGrpSpPr>
            <p:grpSpPr>
              <a:xfrm>
                <a:off x="8025886" y="289154"/>
                <a:ext cx="404880" cy="107425"/>
                <a:chOff x="7050325" y="1045375"/>
                <a:chExt cx="824100" cy="218700"/>
              </a:xfrm>
            </p:grpSpPr>
            <p:sp>
              <p:nvSpPr>
                <p:cNvPr id="1000" name="Google Shape;1000;p21"/>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01" name="Google Shape;1001;p21"/>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02" name="Google Shape;1002;p21"/>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003" name="Google Shape;1003;p21"/>
                <p:cNvGrpSpPr/>
                <p:nvPr/>
              </p:nvGrpSpPr>
              <p:grpSpPr>
                <a:xfrm>
                  <a:off x="7087846" y="1074670"/>
                  <a:ext cx="756865" cy="160024"/>
                  <a:chOff x="5368543" y="2043925"/>
                  <a:chExt cx="1066307" cy="225450"/>
                </a:xfrm>
              </p:grpSpPr>
              <p:sp>
                <p:nvSpPr>
                  <p:cNvPr id="1004" name="Google Shape;1004;p21"/>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1"/>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1"/>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1"/>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cxnSp>
          <p:nvCxnSpPr>
            <p:cNvPr id="1008" name="Google Shape;1008;p21"/>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009" name="Google Shape;1009;p21"/>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0" name="Google Shape;1010;p21"/>
          <p:cNvGrpSpPr/>
          <p:nvPr/>
        </p:nvGrpSpPr>
        <p:grpSpPr>
          <a:xfrm>
            <a:off x="8581595" y="3789974"/>
            <a:ext cx="84094" cy="572699"/>
            <a:chOff x="9565102" y="953208"/>
            <a:chExt cx="102641" cy="699095"/>
          </a:xfrm>
        </p:grpSpPr>
        <p:sp>
          <p:nvSpPr>
            <p:cNvPr id="1011" name="Google Shape;1011;p21"/>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1"/>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1"/>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1"/>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5" name="Google Shape;1015;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6" name="Google Shape;1016;p21"/>
          <p:cNvSpPr txBox="1"/>
          <p:nvPr>
            <p:ph type="subTitle" idx="1"/>
          </p:nvPr>
        </p:nvSpPr>
        <p:spPr>
          <a:xfrm>
            <a:off x="4702925" y="3092532"/>
            <a:ext cx="35001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7" name="Google Shape;1017;p21"/>
          <p:cNvSpPr txBox="1"/>
          <p:nvPr>
            <p:ph type="subTitle" idx="2"/>
          </p:nvPr>
        </p:nvSpPr>
        <p:spPr>
          <a:xfrm>
            <a:off x="940990" y="3092532"/>
            <a:ext cx="35001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8" name="Google Shape;1018;p21"/>
          <p:cNvSpPr txBox="1"/>
          <p:nvPr>
            <p:ph type="subTitle" idx="3"/>
          </p:nvPr>
        </p:nvSpPr>
        <p:spPr>
          <a:xfrm>
            <a:off x="940975" y="2722250"/>
            <a:ext cx="35001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019" name="Google Shape;1019;p21"/>
          <p:cNvSpPr txBox="1"/>
          <p:nvPr>
            <p:ph type="subTitle" idx="4"/>
          </p:nvPr>
        </p:nvSpPr>
        <p:spPr>
          <a:xfrm>
            <a:off x="4702931" y="2722250"/>
            <a:ext cx="35001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020" name="Shape 1020"/>
        <p:cNvGrpSpPr/>
        <p:nvPr/>
      </p:nvGrpSpPr>
      <p:grpSpPr>
        <a:xfrm>
          <a:off x="0" y="0"/>
          <a:ext cx="0" cy="0"/>
          <a:chOff x="0" y="0"/>
          <a:chExt cx="0" cy="0"/>
        </a:xfrm>
      </p:grpSpPr>
      <p:grpSp>
        <p:nvGrpSpPr>
          <p:cNvPr id="1021" name="Google Shape;1021;p22"/>
          <p:cNvGrpSpPr/>
          <p:nvPr/>
        </p:nvGrpSpPr>
        <p:grpSpPr>
          <a:xfrm>
            <a:off x="-148700" y="-449177"/>
            <a:ext cx="9350316" cy="5641823"/>
            <a:chOff x="74406" y="-449187"/>
            <a:chExt cx="9124930" cy="5641823"/>
          </a:xfrm>
        </p:grpSpPr>
        <p:grpSp>
          <p:nvGrpSpPr>
            <p:cNvPr id="1022" name="Google Shape;1022;p22"/>
            <p:cNvGrpSpPr/>
            <p:nvPr/>
          </p:nvGrpSpPr>
          <p:grpSpPr>
            <a:xfrm>
              <a:off x="415690" y="-449187"/>
              <a:ext cx="8312620" cy="5641823"/>
              <a:chOff x="9914352" y="-400200"/>
              <a:chExt cx="8168045" cy="5543700"/>
            </a:xfrm>
          </p:grpSpPr>
          <p:cxnSp>
            <p:nvCxnSpPr>
              <p:cNvPr id="1023" name="Google Shape;1023;p22"/>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22"/>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22"/>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22"/>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7" name="Google Shape;1027;p22"/>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8" name="Google Shape;1028;p22"/>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9" name="Google Shape;1029;p22"/>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0" name="Google Shape;1030;p22"/>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1" name="Google Shape;1031;p22"/>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2" name="Google Shape;1032;p22"/>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3" name="Google Shape;1033;p22"/>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4" name="Google Shape;1034;p22"/>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5" name="Google Shape;1035;p22"/>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6" name="Google Shape;1036;p22"/>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7" name="Google Shape;1037;p22"/>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8" name="Google Shape;1038;p22"/>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9" name="Google Shape;1039;p22"/>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0" name="Google Shape;1040;p22"/>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1" name="Google Shape;1041;p22"/>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2" name="Google Shape;1042;p22"/>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3" name="Google Shape;1043;p22"/>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044" name="Google Shape;1044;p22"/>
            <p:cNvGrpSpPr/>
            <p:nvPr/>
          </p:nvGrpSpPr>
          <p:grpSpPr>
            <a:xfrm rot="5400000">
              <a:off x="2350901" y="-1990715"/>
              <a:ext cx="4571941" cy="9124930"/>
              <a:chOff x="11547961" y="-445378"/>
              <a:chExt cx="4492425" cy="5543700"/>
            </a:xfrm>
          </p:grpSpPr>
          <p:cxnSp>
            <p:nvCxnSpPr>
              <p:cNvPr id="1045" name="Google Shape;1045;p22"/>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6" name="Google Shape;1046;p22"/>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7" name="Google Shape;1047;p22"/>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8" name="Google Shape;1048;p22"/>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9" name="Google Shape;1049;p22"/>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0" name="Google Shape;1050;p22"/>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1" name="Google Shape;1051;p22"/>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2" name="Google Shape;1052;p22"/>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3" name="Google Shape;1053;p22"/>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4" name="Google Shape;1054;p22"/>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5" name="Google Shape;1055;p22"/>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6" name="Google Shape;1056;p22"/>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57" name="Google Shape;1057;p22"/>
          <p:cNvGrpSpPr/>
          <p:nvPr/>
        </p:nvGrpSpPr>
        <p:grpSpPr>
          <a:xfrm>
            <a:off x="166641" y="240700"/>
            <a:ext cx="8763363" cy="4631626"/>
            <a:chOff x="166641" y="240700"/>
            <a:chExt cx="8763363" cy="4631626"/>
          </a:xfrm>
        </p:grpSpPr>
        <p:grpSp>
          <p:nvGrpSpPr>
            <p:cNvPr id="1058" name="Google Shape;1058;p22"/>
            <p:cNvGrpSpPr/>
            <p:nvPr/>
          </p:nvGrpSpPr>
          <p:grpSpPr>
            <a:xfrm>
              <a:off x="166641" y="240700"/>
              <a:ext cx="8763363" cy="4631626"/>
              <a:chOff x="713250" y="539500"/>
              <a:chExt cx="7789656" cy="4117001"/>
            </a:xfrm>
          </p:grpSpPr>
          <p:sp>
            <p:nvSpPr>
              <p:cNvPr id="1059" name="Google Shape;1059;p22"/>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60" name="Google Shape;1060;p22"/>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061" name="Google Shape;1061;p22"/>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2" name="Google Shape;1062;p22"/>
            <p:cNvGrpSpPr/>
            <p:nvPr/>
          </p:nvGrpSpPr>
          <p:grpSpPr>
            <a:xfrm>
              <a:off x="8025886" y="289154"/>
              <a:ext cx="404880" cy="107425"/>
              <a:chOff x="7050325" y="1045375"/>
              <a:chExt cx="824100" cy="218700"/>
            </a:xfrm>
          </p:grpSpPr>
          <p:sp>
            <p:nvSpPr>
              <p:cNvPr id="1063" name="Google Shape;1063;p22"/>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64" name="Google Shape;1064;p22"/>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065" name="Google Shape;1065;p22"/>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066" name="Google Shape;1066;p22"/>
              <p:cNvGrpSpPr/>
              <p:nvPr/>
            </p:nvGrpSpPr>
            <p:grpSpPr>
              <a:xfrm>
                <a:off x="7087846" y="1074670"/>
                <a:ext cx="756865" cy="160024"/>
                <a:chOff x="5368543" y="2043925"/>
                <a:chExt cx="1066307" cy="225450"/>
              </a:xfrm>
            </p:grpSpPr>
            <p:sp>
              <p:nvSpPr>
                <p:cNvPr id="1067" name="Google Shape;1067;p22"/>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2"/>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2"/>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2"/>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071" name="Google Shape;1071;p22"/>
          <p:cNvSpPr txBox="1"/>
          <p:nvPr>
            <p:ph type="subTitle" idx="1"/>
          </p:nvPr>
        </p:nvSpPr>
        <p:spPr>
          <a:xfrm>
            <a:off x="892425" y="1532400"/>
            <a:ext cx="3557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072" name="Google Shape;1072;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73" name="Google Shape;1073;p22"/>
          <p:cNvSpPr txBox="1"/>
          <p:nvPr>
            <p:ph type="subTitle" idx="2"/>
          </p:nvPr>
        </p:nvSpPr>
        <p:spPr>
          <a:xfrm>
            <a:off x="4666475" y="2137825"/>
            <a:ext cx="3557400" cy="175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4" name="Google Shape;1074;p22"/>
          <p:cNvSpPr txBox="1"/>
          <p:nvPr>
            <p:ph type="subTitle" idx="3"/>
          </p:nvPr>
        </p:nvSpPr>
        <p:spPr>
          <a:xfrm>
            <a:off x="892425" y="2137825"/>
            <a:ext cx="3557400" cy="175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5" name="Google Shape;1075;p22"/>
          <p:cNvSpPr txBox="1"/>
          <p:nvPr>
            <p:ph type="subTitle" idx="4"/>
          </p:nvPr>
        </p:nvSpPr>
        <p:spPr>
          <a:xfrm>
            <a:off x="4666475" y="1532400"/>
            <a:ext cx="35574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076" name="Google Shape;1076;p22"/>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22"/>
          <p:cNvGrpSpPr/>
          <p:nvPr/>
        </p:nvGrpSpPr>
        <p:grpSpPr>
          <a:xfrm>
            <a:off x="8581595" y="3789974"/>
            <a:ext cx="84094" cy="572699"/>
            <a:chOff x="9565102" y="953208"/>
            <a:chExt cx="102641" cy="699095"/>
          </a:xfrm>
        </p:grpSpPr>
        <p:sp>
          <p:nvSpPr>
            <p:cNvPr id="1078" name="Google Shape;1078;p22"/>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2"/>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2"/>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2"/>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82" name="Google Shape;1082;p22"/>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083" name="Shape 1083"/>
        <p:cNvGrpSpPr/>
        <p:nvPr/>
      </p:nvGrpSpPr>
      <p:grpSpPr>
        <a:xfrm>
          <a:off x="0" y="0"/>
          <a:ext cx="0" cy="0"/>
          <a:chOff x="0" y="0"/>
          <a:chExt cx="0" cy="0"/>
        </a:xfrm>
      </p:grpSpPr>
      <p:grpSp>
        <p:nvGrpSpPr>
          <p:cNvPr id="1084" name="Google Shape;1084;p23"/>
          <p:cNvGrpSpPr/>
          <p:nvPr/>
        </p:nvGrpSpPr>
        <p:grpSpPr>
          <a:xfrm>
            <a:off x="-148700" y="-449177"/>
            <a:ext cx="9350316" cy="5641823"/>
            <a:chOff x="74406" y="-449187"/>
            <a:chExt cx="9124930" cy="5641823"/>
          </a:xfrm>
        </p:grpSpPr>
        <p:grpSp>
          <p:nvGrpSpPr>
            <p:cNvPr id="1085" name="Google Shape;1085;p23"/>
            <p:cNvGrpSpPr/>
            <p:nvPr/>
          </p:nvGrpSpPr>
          <p:grpSpPr>
            <a:xfrm>
              <a:off x="415690" y="-449187"/>
              <a:ext cx="8312620" cy="5641823"/>
              <a:chOff x="9914352" y="-400200"/>
              <a:chExt cx="8168045" cy="5543700"/>
            </a:xfrm>
          </p:grpSpPr>
          <p:cxnSp>
            <p:nvCxnSpPr>
              <p:cNvPr id="1086" name="Google Shape;1086;p23"/>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87" name="Google Shape;1087;p23"/>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88" name="Google Shape;1088;p23"/>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89" name="Google Shape;1089;p23"/>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0" name="Google Shape;1090;p23"/>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1" name="Google Shape;1091;p23"/>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2" name="Google Shape;1092;p23"/>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3" name="Google Shape;1093;p23"/>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4" name="Google Shape;1094;p23"/>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5" name="Google Shape;1095;p23"/>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6" name="Google Shape;1096;p23"/>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7" name="Google Shape;1097;p23"/>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8" name="Google Shape;1098;p23"/>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9" name="Google Shape;1099;p23"/>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0" name="Google Shape;1100;p23"/>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1" name="Google Shape;1101;p23"/>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2" name="Google Shape;1102;p23"/>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3" name="Google Shape;1103;p23"/>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4" name="Google Shape;1104;p23"/>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5" name="Google Shape;1105;p23"/>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6" name="Google Shape;1106;p23"/>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107" name="Google Shape;1107;p23"/>
            <p:cNvGrpSpPr/>
            <p:nvPr/>
          </p:nvGrpSpPr>
          <p:grpSpPr>
            <a:xfrm rot="5400000">
              <a:off x="2350901" y="-1990715"/>
              <a:ext cx="4571941" cy="9124930"/>
              <a:chOff x="11547961" y="-445378"/>
              <a:chExt cx="4492425" cy="5543700"/>
            </a:xfrm>
          </p:grpSpPr>
          <p:cxnSp>
            <p:nvCxnSpPr>
              <p:cNvPr id="1108" name="Google Shape;1108;p23"/>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9" name="Google Shape;1109;p23"/>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0" name="Google Shape;1110;p23"/>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1" name="Google Shape;1111;p23"/>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2" name="Google Shape;1112;p23"/>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3" name="Google Shape;1113;p23"/>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4" name="Google Shape;1114;p23"/>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5" name="Google Shape;1115;p23"/>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6" name="Google Shape;1116;p23"/>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7" name="Google Shape;1117;p23"/>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8" name="Google Shape;1118;p23"/>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9" name="Google Shape;1119;p23"/>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120" name="Google Shape;1120;p23"/>
          <p:cNvGrpSpPr/>
          <p:nvPr/>
        </p:nvGrpSpPr>
        <p:grpSpPr>
          <a:xfrm>
            <a:off x="166641" y="240700"/>
            <a:ext cx="8763363" cy="4631626"/>
            <a:chOff x="166641" y="240700"/>
            <a:chExt cx="8763363" cy="4631626"/>
          </a:xfrm>
        </p:grpSpPr>
        <p:grpSp>
          <p:nvGrpSpPr>
            <p:cNvPr id="1121" name="Google Shape;1121;p23"/>
            <p:cNvGrpSpPr/>
            <p:nvPr/>
          </p:nvGrpSpPr>
          <p:grpSpPr>
            <a:xfrm>
              <a:off x="166641" y="240700"/>
              <a:ext cx="8763363" cy="4631626"/>
              <a:chOff x="713250" y="539500"/>
              <a:chExt cx="7789656" cy="4117001"/>
            </a:xfrm>
          </p:grpSpPr>
          <p:sp>
            <p:nvSpPr>
              <p:cNvPr id="1122" name="Google Shape;1122;p23"/>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23" name="Google Shape;1123;p23"/>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124" name="Google Shape;1124;p23"/>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5" name="Google Shape;1125;p23"/>
            <p:cNvGrpSpPr/>
            <p:nvPr/>
          </p:nvGrpSpPr>
          <p:grpSpPr>
            <a:xfrm>
              <a:off x="8025886" y="289154"/>
              <a:ext cx="404880" cy="107425"/>
              <a:chOff x="7050325" y="1045375"/>
              <a:chExt cx="824100" cy="218700"/>
            </a:xfrm>
          </p:grpSpPr>
          <p:sp>
            <p:nvSpPr>
              <p:cNvPr id="1126" name="Google Shape;1126;p23"/>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27" name="Google Shape;1127;p23"/>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28" name="Google Shape;1128;p23"/>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129" name="Google Shape;1129;p23"/>
              <p:cNvGrpSpPr/>
              <p:nvPr/>
            </p:nvGrpSpPr>
            <p:grpSpPr>
              <a:xfrm>
                <a:off x="7087846" y="1074670"/>
                <a:ext cx="756865" cy="160024"/>
                <a:chOff x="5368543" y="2043925"/>
                <a:chExt cx="1066307" cy="225450"/>
              </a:xfrm>
            </p:grpSpPr>
            <p:sp>
              <p:nvSpPr>
                <p:cNvPr id="1130" name="Google Shape;1130;p23"/>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3"/>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3"/>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3"/>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134" name="Google Shape;1134;p23"/>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135" name="Google Shape;1135;p23"/>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6" name="Google Shape;1136;p23"/>
          <p:cNvGrpSpPr/>
          <p:nvPr/>
        </p:nvGrpSpPr>
        <p:grpSpPr>
          <a:xfrm>
            <a:off x="8581595" y="3789974"/>
            <a:ext cx="84094" cy="572699"/>
            <a:chOff x="9565102" y="953208"/>
            <a:chExt cx="102641" cy="699095"/>
          </a:xfrm>
        </p:grpSpPr>
        <p:sp>
          <p:nvSpPr>
            <p:cNvPr id="1137" name="Google Shape;1137;p23"/>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3"/>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3"/>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3"/>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1" name="Google Shape;1141;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42" name="Google Shape;1142;p23"/>
          <p:cNvSpPr txBox="1"/>
          <p:nvPr>
            <p:ph type="subTitle" idx="1"/>
          </p:nvPr>
        </p:nvSpPr>
        <p:spPr>
          <a:xfrm>
            <a:off x="937625" y="3092532"/>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43" name="Google Shape;1143;p23"/>
          <p:cNvSpPr txBox="1"/>
          <p:nvPr>
            <p:ph type="subTitle" idx="2"/>
          </p:nvPr>
        </p:nvSpPr>
        <p:spPr>
          <a:xfrm>
            <a:off x="3484347" y="3092532"/>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44" name="Google Shape;1144;p23"/>
          <p:cNvSpPr txBox="1"/>
          <p:nvPr>
            <p:ph type="subTitle" idx="3"/>
          </p:nvPr>
        </p:nvSpPr>
        <p:spPr>
          <a:xfrm>
            <a:off x="6031075" y="3092532"/>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45" name="Google Shape;1145;p23"/>
          <p:cNvSpPr txBox="1"/>
          <p:nvPr>
            <p:ph type="subTitle" idx="4"/>
          </p:nvPr>
        </p:nvSpPr>
        <p:spPr>
          <a:xfrm>
            <a:off x="937625" y="2722250"/>
            <a:ext cx="21753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146" name="Google Shape;1146;p23"/>
          <p:cNvSpPr txBox="1"/>
          <p:nvPr>
            <p:ph type="subTitle" idx="5"/>
          </p:nvPr>
        </p:nvSpPr>
        <p:spPr>
          <a:xfrm>
            <a:off x="3484350" y="2722250"/>
            <a:ext cx="21753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147" name="Google Shape;1147;p23"/>
          <p:cNvSpPr txBox="1"/>
          <p:nvPr>
            <p:ph type="subTitle" idx="6"/>
          </p:nvPr>
        </p:nvSpPr>
        <p:spPr>
          <a:xfrm>
            <a:off x="6031075" y="2722250"/>
            <a:ext cx="21753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148" name="Shape 1148"/>
        <p:cNvGrpSpPr/>
        <p:nvPr/>
      </p:nvGrpSpPr>
      <p:grpSpPr>
        <a:xfrm>
          <a:off x="0" y="0"/>
          <a:ext cx="0" cy="0"/>
          <a:chOff x="0" y="0"/>
          <a:chExt cx="0" cy="0"/>
        </a:xfrm>
      </p:grpSpPr>
      <p:grpSp>
        <p:nvGrpSpPr>
          <p:cNvPr id="1149" name="Google Shape;1149;p24"/>
          <p:cNvGrpSpPr/>
          <p:nvPr/>
        </p:nvGrpSpPr>
        <p:grpSpPr>
          <a:xfrm>
            <a:off x="-148700" y="-449177"/>
            <a:ext cx="9350316" cy="5641823"/>
            <a:chOff x="74406" y="-449187"/>
            <a:chExt cx="9124930" cy="5641823"/>
          </a:xfrm>
        </p:grpSpPr>
        <p:grpSp>
          <p:nvGrpSpPr>
            <p:cNvPr id="1150" name="Google Shape;1150;p24"/>
            <p:cNvGrpSpPr/>
            <p:nvPr/>
          </p:nvGrpSpPr>
          <p:grpSpPr>
            <a:xfrm>
              <a:off x="415690" y="-449187"/>
              <a:ext cx="8312620" cy="5641823"/>
              <a:chOff x="9914352" y="-400200"/>
              <a:chExt cx="8168045" cy="5543700"/>
            </a:xfrm>
          </p:grpSpPr>
          <p:cxnSp>
            <p:nvCxnSpPr>
              <p:cNvPr id="1151" name="Google Shape;1151;p24"/>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2" name="Google Shape;1152;p24"/>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3" name="Google Shape;1153;p24"/>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4" name="Google Shape;1154;p24"/>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5" name="Google Shape;1155;p24"/>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6" name="Google Shape;1156;p24"/>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7" name="Google Shape;1157;p24"/>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8" name="Google Shape;1158;p24"/>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9" name="Google Shape;1159;p24"/>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0" name="Google Shape;1160;p24"/>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1" name="Google Shape;1161;p24"/>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2" name="Google Shape;1162;p24"/>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3" name="Google Shape;1163;p24"/>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4" name="Google Shape;1164;p24"/>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5" name="Google Shape;1165;p24"/>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6" name="Google Shape;1166;p24"/>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7" name="Google Shape;1167;p24"/>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8" name="Google Shape;1168;p24"/>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9" name="Google Shape;1169;p24"/>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0" name="Google Shape;1170;p24"/>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1" name="Google Shape;1171;p24"/>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172" name="Google Shape;1172;p24"/>
            <p:cNvGrpSpPr/>
            <p:nvPr/>
          </p:nvGrpSpPr>
          <p:grpSpPr>
            <a:xfrm rot="5400000">
              <a:off x="2350901" y="-1990715"/>
              <a:ext cx="4571941" cy="9124930"/>
              <a:chOff x="11547961" y="-445378"/>
              <a:chExt cx="4492425" cy="5543700"/>
            </a:xfrm>
          </p:grpSpPr>
          <p:cxnSp>
            <p:nvCxnSpPr>
              <p:cNvPr id="1173" name="Google Shape;1173;p24"/>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4" name="Google Shape;1174;p24"/>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5" name="Google Shape;1175;p24"/>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6" name="Google Shape;1176;p24"/>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7" name="Google Shape;1177;p24"/>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8" name="Google Shape;1178;p24"/>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9" name="Google Shape;1179;p24"/>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0" name="Google Shape;1180;p24"/>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1" name="Google Shape;1181;p24"/>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2" name="Google Shape;1182;p24"/>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3" name="Google Shape;1183;p24"/>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4" name="Google Shape;1184;p24"/>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185" name="Google Shape;1185;p24"/>
          <p:cNvGrpSpPr/>
          <p:nvPr/>
        </p:nvGrpSpPr>
        <p:grpSpPr>
          <a:xfrm>
            <a:off x="166641" y="240700"/>
            <a:ext cx="8763363" cy="4631626"/>
            <a:chOff x="166641" y="240700"/>
            <a:chExt cx="8763363" cy="4631626"/>
          </a:xfrm>
        </p:grpSpPr>
        <p:grpSp>
          <p:nvGrpSpPr>
            <p:cNvPr id="1186" name="Google Shape;1186;p24"/>
            <p:cNvGrpSpPr/>
            <p:nvPr/>
          </p:nvGrpSpPr>
          <p:grpSpPr>
            <a:xfrm>
              <a:off x="166641" y="240700"/>
              <a:ext cx="8763363" cy="4631626"/>
              <a:chOff x="166641" y="240700"/>
              <a:chExt cx="8763363" cy="4631626"/>
            </a:xfrm>
          </p:grpSpPr>
          <p:grpSp>
            <p:nvGrpSpPr>
              <p:cNvPr id="1187" name="Google Shape;1187;p24"/>
              <p:cNvGrpSpPr/>
              <p:nvPr/>
            </p:nvGrpSpPr>
            <p:grpSpPr>
              <a:xfrm>
                <a:off x="166641" y="240700"/>
                <a:ext cx="8763363" cy="4631626"/>
                <a:chOff x="713250" y="539500"/>
                <a:chExt cx="7789656" cy="4117001"/>
              </a:xfrm>
            </p:grpSpPr>
            <p:sp>
              <p:nvSpPr>
                <p:cNvPr id="1188" name="Google Shape;1188;p24"/>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89" name="Google Shape;1189;p24"/>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190" name="Google Shape;1190;p24"/>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1" name="Google Shape;1191;p24"/>
              <p:cNvGrpSpPr/>
              <p:nvPr/>
            </p:nvGrpSpPr>
            <p:grpSpPr>
              <a:xfrm>
                <a:off x="8025886" y="289154"/>
                <a:ext cx="404880" cy="107425"/>
                <a:chOff x="7050325" y="1045375"/>
                <a:chExt cx="824100" cy="218700"/>
              </a:xfrm>
            </p:grpSpPr>
            <p:sp>
              <p:nvSpPr>
                <p:cNvPr id="1192" name="Google Shape;1192;p24"/>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93" name="Google Shape;1193;p24"/>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94" name="Google Shape;1194;p24"/>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195" name="Google Shape;1195;p24"/>
                <p:cNvGrpSpPr/>
                <p:nvPr/>
              </p:nvGrpSpPr>
              <p:grpSpPr>
                <a:xfrm>
                  <a:off x="7087846" y="1074670"/>
                  <a:ext cx="756865" cy="160024"/>
                  <a:chOff x="5368543" y="2043925"/>
                  <a:chExt cx="1066307" cy="225450"/>
                </a:xfrm>
              </p:grpSpPr>
              <p:sp>
                <p:nvSpPr>
                  <p:cNvPr id="1196" name="Google Shape;1196;p24"/>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4"/>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cxnSp>
          <p:nvCxnSpPr>
            <p:cNvPr id="1200" name="Google Shape;1200;p24"/>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201" name="Google Shape;1201;p24"/>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2" name="Google Shape;1202;p24"/>
          <p:cNvGrpSpPr/>
          <p:nvPr/>
        </p:nvGrpSpPr>
        <p:grpSpPr>
          <a:xfrm>
            <a:off x="8581595" y="3789974"/>
            <a:ext cx="84094" cy="572699"/>
            <a:chOff x="9565102" y="953208"/>
            <a:chExt cx="102641" cy="699095"/>
          </a:xfrm>
        </p:grpSpPr>
        <p:sp>
          <p:nvSpPr>
            <p:cNvPr id="1203" name="Google Shape;1203;p24"/>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7" name="Google Shape;1207;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08" name="Google Shape;1208;p24"/>
          <p:cNvSpPr txBox="1"/>
          <p:nvPr>
            <p:ph type="subTitle" idx="1"/>
          </p:nvPr>
        </p:nvSpPr>
        <p:spPr>
          <a:xfrm>
            <a:off x="2451554" y="1933784"/>
            <a:ext cx="1978200" cy="635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09" name="Google Shape;1209;p24"/>
          <p:cNvSpPr txBox="1"/>
          <p:nvPr>
            <p:ph type="subTitle" idx="2"/>
          </p:nvPr>
        </p:nvSpPr>
        <p:spPr>
          <a:xfrm>
            <a:off x="5777746" y="1933784"/>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0" name="Google Shape;1210;p24"/>
          <p:cNvSpPr txBox="1"/>
          <p:nvPr>
            <p:ph type="subTitle" idx="3"/>
          </p:nvPr>
        </p:nvSpPr>
        <p:spPr>
          <a:xfrm>
            <a:off x="2451554" y="3516391"/>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1" name="Google Shape;1211;p24"/>
          <p:cNvSpPr txBox="1"/>
          <p:nvPr>
            <p:ph type="subTitle" idx="4"/>
          </p:nvPr>
        </p:nvSpPr>
        <p:spPr>
          <a:xfrm>
            <a:off x="5777746" y="3516391"/>
            <a:ext cx="1978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2" name="Google Shape;1212;p24"/>
          <p:cNvSpPr txBox="1"/>
          <p:nvPr>
            <p:ph type="subTitle" idx="5"/>
          </p:nvPr>
        </p:nvSpPr>
        <p:spPr>
          <a:xfrm>
            <a:off x="2451554" y="1563508"/>
            <a:ext cx="19782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13" name="Google Shape;1213;p24"/>
          <p:cNvSpPr txBox="1"/>
          <p:nvPr>
            <p:ph type="subTitle" idx="6"/>
          </p:nvPr>
        </p:nvSpPr>
        <p:spPr>
          <a:xfrm>
            <a:off x="2451554" y="3146108"/>
            <a:ext cx="197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14" name="Google Shape;1214;p24"/>
          <p:cNvSpPr txBox="1"/>
          <p:nvPr>
            <p:ph type="subTitle" idx="7"/>
          </p:nvPr>
        </p:nvSpPr>
        <p:spPr>
          <a:xfrm>
            <a:off x="5777729" y="1563508"/>
            <a:ext cx="197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15" name="Google Shape;1215;p24"/>
          <p:cNvSpPr txBox="1"/>
          <p:nvPr>
            <p:ph type="subTitle" idx="8"/>
          </p:nvPr>
        </p:nvSpPr>
        <p:spPr>
          <a:xfrm>
            <a:off x="5777729" y="3146108"/>
            <a:ext cx="197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216" name="Shape 1216"/>
        <p:cNvGrpSpPr/>
        <p:nvPr/>
      </p:nvGrpSpPr>
      <p:grpSpPr>
        <a:xfrm>
          <a:off x="0" y="0"/>
          <a:ext cx="0" cy="0"/>
          <a:chOff x="0" y="0"/>
          <a:chExt cx="0" cy="0"/>
        </a:xfrm>
      </p:grpSpPr>
      <p:grpSp>
        <p:nvGrpSpPr>
          <p:cNvPr id="1217" name="Google Shape;1217;p25"/>
          <p:cNvGrpSpPr/>
          <p:nvPr/>
        </p:nvGrpSpPr>
        <p:grpSpPr>
          <a:xfrm>
            <a:off x="-148700" y="-449177"/>
            <a:ext cx="9350316" cy="5641823"/>
            <a:chOff x="74406" y="-449187"/>
            <a:chExt cx="9124930" cy="5641823"/>
          </a:xfrm>
        </p:grpSpPr>
        <p:grpSp>
          <p:nvGrpSpPr>
            <p:cNvPr id="1218" name="Google Shape;1218;p25"/>
            <p:cNvGrpSpPr/>
            <p:nvPr/>
          </p:nvGrpSpPr>
          <p:grpSpPr>
            <a:xfrm>
              <a:off x="415690" y="-449187"/>
              <a:ext cx="8312620" cy="5641823"/>
              <a:chOff x="9914352" y="-400200"/>
              <a:chExt cx="8168045" cy="5543700"/>
            </a:xfrm>
          </p:grpSpPr>
          <p:cxnSp>
            <p:nvCxnSpPr>
              <p:cNvPr id="1219" name="Google Shape;1219;p25"/>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0" name="Google Shape;1220;p25"/>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1" name="Google Shape;1221;p25"/>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2" name="Google Shape;1222;p25"/>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25"/>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25"/>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25"/>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25"/>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25"/>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25"/>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25"/>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25"/>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25"/>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2" name="Google Shape;1232;p25"/>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25"/>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4" name="Google Shape;1234;p25"/>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5" name="Google Shape;1235;p25"/>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6" name="Google Shape;1236;p25"/>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7" name="Google Shape;1237;p25"/>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8" name="Google Shape;1238;p25"/>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9" name="Google Shape;1239;p25"/>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240" name="Google Shape;1240;p25"/>
            <p:cNvGrpSpPr/>
            <p:nvPr/>
          </p:nvGrpSpPr>
          <p:grpSpPr>
            <a:xfrm rot="5400000">
              <a:off x="2350901" y="-1990715"/>
              <a:ext cx="4571941" cy="9124930"/>
              <a:chOff x="11547961" y="-445378"/>
              <a:chExt cx="4492425" cy="5543700"/>
            </a:xfrm>
          </p:grpSpPr>
          <p:cxnSp>
            <p:nvCxnSpPr>
              <p:cNvPr id="1241" name="Google Shape;1241;p25"/>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2" name="Google Shape;1242;p25"/>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3" name="Google Shape;1243;p25"/>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4" name="Google Shape;1244;p25"/>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5" name="Google Shape;1245;p25"/>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6" name="Google Shape;1246;p25"/>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7" name="Google Shape;1247;p25"/>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8" name="Google Shape;1248;p25"/>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9" name="Google Shape;1249;p25"/>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50" name="Google Shape;1250;p25"/>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51" name="Google Shape;1251;p25"/>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52" name="Google Shape;1252;p25"/>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3" name="Google Shape;1253;p25"/>
          <p:cNvGrpSpPr/>
          <p:nvPr/>
        </p:nvGrpSpPr>
        <p:grpSpPr>
          <a:xfrm>
            <a:off x="166641" y="240700"/>
            <a:ext cx="8763363" cy="4631626"/>
            <a:chOff x="166641" y="240700"/>
            <a:chExt cx="8763363" cy="4631626"/>
          </a:xfrm>
        </p:grpSpPr>
        <p:grpSp>
          <p:nvGrpSpPr>
            <p:cNvPr id="1254" name="Google Shape;1254;p25"/>
            <p:cNvGrpSpPr/>
            <p:nvPr/>
          </p:nvGrpSpPr>
          <p:grpSpPr>
            <a:xfrm>
              <a:off x="166641" y="240700"/>
              <a:ext cx="8763363" cy="4631626"/>
              <a:chOff x="713250" y="539500"/>
              <a:chExt cx="7789656" cy="4117001"/>
            </a:xfrm>
          </p:grpSpPr>
          <p:sp>
            <p:nvSpPr>
              <p:cNvPr id="1255" name="Google Shape;1255;p25"/>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256" name="Google Shape;1256;p25"/>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257" name="Google Shape;1257;p25"/>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8" name="Google Shape;1258;p25"/>
            <p:cNvGrpSpPr/>
            <p:nvPr/>
          </p:nvGrpSpPr>
          <p:grpSpPr>
            <a:xfrm>
              <a:off x="8025886" y="289154"/>
              <a:ext cx="404880" cy="107425"/>
              <a:chOff x="7050325" y="1045375"/>
              <a:chExt cx="824100" cy="218700"/>
            </a:xfrm>
          </p:grpSpPr>
          <p:sp>
            <p:nvSpPr>
              <p:cNvPr id="1259" name="Google Shape;1259;p25"/>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260" name="Google Shape;1260;p25"/>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261" name="Google Shape;1261;p25"/>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262" name="Google Shape;1262;p25"/>
              <p:cNvGrpSpPr/>
              <p:nvPr/>
            </p:nvGrpSpPr>
            <p:grpSpPr>
              <a:xfrm>
                <a:off x="7087846" y="1074670"/>
                <a:ext cx="756865" cy="160024"/>
                <a:chOff x="5368543" y="2043925"/>
                <a:chExt cx="1066307" cy="225450"/>
              </a:xfrm>
            </p:grpSpPr>
            <p:sp>
              <p:nvSpPr>
                <p:cNvPr id="1263" name="Google Shape;1263;p25"/>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5"/>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267" name="Google Shape;1267;p25"/>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268" name="Google Shape;1268;p25"/>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9" name="Google Shape;1269;p25"/>
          <p:cNvGrpSpPr/>
          <p:nvPr/>
        </p:nvGrpSpPr>
        <p:grpSpPr>
          <a:xfrm>
            <a:off x="8581595" y="3789974"/>
            <a:ext cx="84094" cy="572699"/>
            <a:chOff x="9565102" y="953208"/>
            <a:chExt cx="102641" cy="699095"/>
          </a:xfrm>
        </p:grpSpPr>
        <p:sp>
          <p:nvSpPr>
            <p:cNvPr id="1270" name="Google Shape;1270;p25"/>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5"/>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74" name="Google Shape;1274;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5" name="Google Shape;1275;p25"/>
          <p:cNvSpPr txBox="1"/>
          <p:nvPr>
            <p:ph type="subTitle" idx="1"/>
          </p:nvPr>
        </p:nvSpPr>
        <p:spPr>
          <a:xfrm>
            <a:off x="1108627" y="20268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6" name="Google Shape;1276;p25"/>
          <p:cNvSpPr txBox="1"/>
          <p:nvPr>
            <p:ph type="subTitle" idx="2"/>
          </p:nvPr>
        </p:nvSpPr>
        <p:spPr>
          <a:xfrm>
            <a:off x="3579000" y="20268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7" name="Google Shape;1277;p25"/>
          <p:cNvSpPr txBox="1"/>
          <p:nvPr>
            <p:ph type="subTitle" idx="3"/>
          </p:nvPr>
        </p:nvSpPr>
        <p:spPr>
          <a:xfrm>
            <a:off x="1108627" y="34570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8" name="Google Shape;1278;p25"/>
          <p:cNvSpPr txBox="1"/>
          <p:nvPr>
            <p:ph type="subTitle" idx="4"/>
          </p:nvPr>
        </p:nvSpPr>
        <p:spPr>
          <a:xfrm>
            <a:off x="3579000" y="34570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9" name="Google Shape;1279;p25"/>
          <p:cNvSpPr txBox="1"/>
          <p:nvPr>
            <p:ph type="subTitle" idx="5"/>
          </p:nvPr>
        </p:nvSpPr>
        <p:spPr>
          <a:xfrm>
            <a:off x="6049373" y="20268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80" name="Google Shape;1280;p25"/>
          <p:cNvSpPr txBox="1"/>
          <p:nvPr>
            <p:ph type="subTitle" idx="6"/>
          </p:nvPr>
        </p:nvSpPr>
        <p:spPr>
          <a:xfrm>
            <a:off x="6049373" y="3457082"/>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81" name="Google Shape;1281;p25"/>
          <p:cNvSpPr txBox="1"/>
          <p:nvPr>
            <p:ph type="subTitle" idx="7"/>
          </p:nvPr>
        </p:nvSpPr>
        <p:spPr>
          <a:xfrm>
            <a:off x="1109525" y="16566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82" name="Google Shape;1282;p25"/>
          <p:cNvSpPr txBox="1"/>
          <p:nvPr>
            <p:ph type="subTitle" idx="8"/>
          </p:nvPr>
        </p:nvSpPr>
        <p:spPr>
          <a:xfrm>
            <a:off x="3579450" y="16566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83" name="Google Shape;1283;p25"/>
          <p:cNvSpPr txBox="1"/>
          <p:nvPr>
            <p:ph type="subTitle" idx="9"/>
          </p:nvPr>
        </p:nvSpPr>
        <p:spPr>
          <a:xfrm>
            <a:off x="6049373" y="16566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84" name="Google Shape;1284;p25"/>
          <p:cNvSpPr txBox="1"/>
          <p:nvPr>
            <p:ph type="subTitle" idx="13"/>
          </p:nvPr>
        </p:nvSpPr>
        <p:spPr>
          <a:xfrm>
            <a:off x="1109525" y="30868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85" name="Google Shape;1285;p25"/>
          <p:cNvSpPr txBox="1"/>
          <p:nvPr>
            <p:ph type="subTitle" idx="14"/>
          </p:nvPr>
        </p:nvSpPr>
        <p:spPr>
          <a:xfrm>
            <a:off x="3579900" y="30868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286" name="Google Shape;1286;p25"/>
          <p:cNvSpPr txBox="1"/>
          <p:nvPr>
            <p:ph type="subTitle" idx="15"/>
          </p:nvPr>
        </p:nvSpPr>
        <p:spPr>
          <a:xfrm>
            <a:off x="6049373" y="3086800"/>
            <a:ext cx="19842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287" name="Shape 1287"/>
        <p:cNvGrpSpPr/>
        <p:nvPr/>
      </p:nvGrpSpPr>
      <p:grpSpPr>
        <a:xfrm>
          <a:off x="0" y="0"/>
          <a:ext cx="0" cy="0"/>
          <a:chOff x="0" y="0"/>
          <a:chExt cx="0" cy="0"/>
        </a:xfrm>
      </p:grpSpPr>
      <p:grpSp>
        <p:nvGrpSpPr>
          <p:cNvPr id="1288" name="Google Shape;1288;p26"/>
          <p:cNvGrpSpPr/>
          <p:nvPr/>
        </p:nvGrpSpPr>
        <p:grpSpPr>
          <a:xfrm>
            <a:off x="-148700" y="-449177"/>
            <a:ext cx="9350316" cy="5641823"/>
            <a:chOff x="74406" y="-449187"/>
            <a:chExt cx="9124930" cy="5641823"/>
          </a:xfrm>
        </p:grpSpPr>
        <p:grpSp>
          <p:nvGrpSpPr>
            <p:cNvPr id="1289" name="Google Shape;1289;p26"/>
            <p:cNvGrpSpPr/>
            <p:nvPr/>
          </p:nvGrpSpPr>
          <p:grpSpPr>
            <a:xfrm>
              <a:off x="415690" y="-449187"/>
              <a:ext cx="8312620" cy="5641823"/>
              <a:chOff x="9914352" y="-400200"/>
              <a:chExt cx="8168045" cy="5543700"/>
            </a:xfrm>
          </p:grpSpPr>
          <p:cxnSp>
            <p:nvCxnSpPr>
              <p:cNvPr id="1290" name="Google Shape;1290;p26"/>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1" name="Google Shape;1291;p26"/>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2" name="Google Shape;1292;p26"/>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3" name="Google Shape;1293;p26"/>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4" name="Google Shape;1294;p26"/>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5" name="Google Shape;1295;p26"/>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6" name="Google Shape;1296;p26"/>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7" name="Google Shape;1297;p26"/>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8" name="Google Shape;1298;p26"/>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9" name="Google Shape;1299;p26"/>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0" name="Google Shape;1300;p26"/>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1" name="Google Shape;1301;p26"/>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2" name="Google Shape;1302;p26"/>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3" name="Google Shape;1303;p26"/>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4" name="Google Shape;1304;p26"/>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5" name="Google Shape;1305;p26"/>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6" name="Google Shape;1306;p26"/>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7" name="Google Shape;1307;p26"/>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8" name="Google Shape;1308;p26"/>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9" name="Google Shape;1309;p26"/>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0" name="Google Shape;1310;p26"/>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311" name="Google Shape;1311;p26"/>
            <p:cNvGrpSpPr/>
            <p:nvPr/>
          </p:nvGrpSpPr>
          <p:grpSpPr>
            <a:xfrm rot="5400000">
              <a:off x="2350901" y="-1990715"/>
              <a:ext cx="4571941" cy="9124930"/>
              <a:chOff x="11547961" y="-445378"/>
              <a:chExt cx="4492425" cy="5543700"/>
            </a:xfrm>
          </p:grpSpPr>
          <p:cxnSp>
            <p:nvCxnSpPr>
              <p:cNvPr id="1312" name="Google Shape;1312;p26"/>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3" name="Google Shape;1313;p26"/>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4" name="Google Shape;1314;p26"/>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5" name="Google Shape;1315;p26"/>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6" name="Google Shape;1316;p26"/>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7" name="Google Shape;1317;p26"/>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8" name="Google Shape;1318;p26"/>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9" name="Google Shape;1319;p26"/>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20" name="Google Shape;1320;p26"/>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21" name="Google Shape;1321;p26"/>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22" name="Google Shape;1322;p26"/>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23" name="Google Shape;1323;p26"/>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324" name="Google Shape;1324;p26"/>
          <p:cNvGrpSpPr/>
          <p:nvPr/>
        </p:nvGrpSpPr>
        <p:grpSpPr>
          <a:xfrm>
            <a:off x="166641" y="240700"/>
            <a:ext cx="8763363" cy="4631626"/>
            <a:chOff x="166641" y="240700"/>
            <a:chExt cx="8763363" cy="4631626"/>
          </a:xfrm>
        </p:grpSpPr>
        <p:grpSp>
          <p:nvGrpSpPr>
            <p:cNvPr id="1325" name="Google Shape;1325;p26"/>
            <p:cNvGrpSpPr/>
            <p:nvPr/>
          </p:nvGrpSpPr>
          <p:grpSpPr>
            <a:xfrm>
              <a:off x="166641" y="240700"/>
              <a:ext cx="8763363" cy="4631626"/>
              <a:chOff x="713250" y="539500"/>
              <a:chExt cx="7789656" cy="4117001"/>
            </a:xfrm>
          </p:grpSpPr>
          <p:sp>
            <p:nvSpPr>
              <p:cNvPr id="1326" name="Google Shape;1326;p26"/>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27" name="Google Shape;1327;p26"/>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328" name="Google Shape;1328;p26"/>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9" name="Google Shape;1329;p26"/>
            <p:cNvGrpSpPr/>
            <p:nvPr/>
          </p:nvGrpSpPr>
          <p:grpSpPr>
            <a:xfrm>
              <a:off x="8025886" y="289154"/>
              <a:ext cx="404880" cy="107425"/>
              <a:chOff x="7050325" y="1045375"/>
              <a:chExt cx="824100" cy="218700"/>
            </a:xfrm>
          </p:grpSpPr>
          <p:sp>
            <p:nvSpPr>
              <p:cNvPr id="1330" name="Google Shape;1330;p26"/>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31" name="Google Shape;1331;p26"/>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32" name="Google Shape;1332;p26"/>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333" name="Google Shape;1333;p26"/>
              <p:cNvGrpSpPr/>
              <p:nvPr/>
            </p:nvGrpSpPr>
            <p:grpSpPr>
              <a:xfrm>
                <a:off x="7087846" y="1074670"/>
                <a:ext cx="756865" cy="160024"/>
                <a:chOff x="5368543" y="2043925"/>
                <a:chExt cx="1066307" cy="225450"/>
              </a:xfrm>
            </p:grpSpPr>
            <p:sp>
              <p:nvSpPr>
                <p:cNvPr id="1334" name="Google Shape;1334;p26"/>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6"/>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6"/>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6"/>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1338" name="Google Shape;1338;p26"/>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339" name="Google Shape;1339;p26"/>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341" name="Google Shape;1341;p26"/>
          <p:cNvGrpSpPr/>
          <p:nvPr/>
        </p:nvGrpSpPr>
        <p:grpSpPr>
          <a:xfrm>
            <a:off x="425133" y="3789974"/>
            <a:ext cx="8240557" cy="572699"/>
            <a:chOff x="425133" y="3789974"/>
            <a:chExt cx="8240557" cy="572699"/>
          </a:xfrm>
        </p:grpSpPr>
        <p:grpSp>
          <p:nvGrpSpPr>
            <p:cNvPr id="1342" name="Google Shape;1342;p26"/>
            <p:cNvGrpSpPr/>
            <p:nvPr/>
          </p:nvGrpSpPr>
          <p:grpSpPr>
            <a:xfrm>
              <a:off x="8581595" y="3789974"/>
              <a:ext cx="84094" cy="572699"/>
              <a:chOff x="9565102" y="953208"/>
              <a:chExt cx="102641" cy="699095"/>
            </a:xfrm>
          </p:grpSpPr>
          <p:sp>
            <p:nvSpPr>
              <p:cNvPr id="1343" name="Google Shape;1343;p2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7" name="Google Shape;1347;p26"/>
            <p:cNvGrpSpPr/>
            <p:nvPr/>
          </p:nvGrpSpPr>
          <p:grpSpPr>
            <a:xfrm>
              <a:off x="425133" y="3789974"/>
              <a:ext cx="84094" cy="572699"/>
              <a:chOff x="9565102" y="953208"/>
              <a:chExt cx="102641" cy="699095"/>
            </a:xfrm>
          </p:grpSpPr>
          <p:sp>
            <p:nvSpPr>
              <p:cNvPr id="1348" name="Google Shape;1348;p2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352" name="Shape 1352"/>
        <p:cNvGrpSpPr/>
        <p:nvPr/>
      </p:nvGrpSpPr>
      <p:grpSpPr>
        <a:xfrm>
          <a:off x="0" y="0"/>
          <a:ext cx="0" cy="0"/>
          <a:chOff x="0" y="0"/>
          <a:chExt cx="0" cy="0"/>
        </a:xfrm>
      </p:grpSpPr>
      <p:grpSp>
        <p:nvGrpSpPr>
          <p:cNvPr id="1353" name="Google Shape;1353;p27"/>
          <p:cNvGrpSpPr/>
          <p:nvPr/>
        </p:nvGrpSpPr>
        <p:grpSpPr>
          <a:xfrm>
            <a:off x="-148700" y="-449177"/>
            <a:ext cx="9350316" cy="5641823"/>
            <a:chOff x="74406" y="-449187"/>
            <a:chExt cx="9124930" cy="5641823"/>
          </a:xfrm>
        </p:grpSpPr>
        <p:grpSp>
          <p:nvGrpSpPr>
            <p:cNvPr id="1354" name="Google Shape;1354;p27"/>
            <p:cNvGrpSpPr/>
            <p:nvPr/>
          </p:nvGrpSpPr>
          <p:grpSpPr>
            <a:xfrm>
              <a:off x="415690" y="-449187"/>
              <a:ext cx="8312620" cy="5641823"/>
              <a:chOff x="9914352" y="-400200"/>
              <a:chExt cx="8168045" cy="5543700"/>
            </a:xfrm>
          </p:grpSpPr>
          <p:cxnSp>
            <p:nvCxnSpPr>
              <p:cNvPr id="1355" name="Google Shape;1355;p27"/>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56" name="Google Shape;1356;p27"/>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57" name="Google Shape;1357;p27"/>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58" name="Google Shape;1358;p27"/>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59" name="Google Shape;1359;p27"/>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0" name="Google Shape;1360;p27"/>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1" name="Google Shape;1361;p27"/>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2" name="Google Shape;1362;p27"/>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3" name="Google Shape;1363;p27"/>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4" name="Google Shape;1364;p27"/>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5" name="Google Shape;1365;p27"/>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6" name="Google Shape;1366;p27"/>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7" name="Google Shape;1367;p27"/>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8" name="Google Shape;1368;p27"/>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69" name="Google Shape;1369;p27"/>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0" name="Google Shape;1370;p27"/>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1" name="Google Shape;1371;p27"/>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2" name="Google Shape;1372;p27"/>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3" name="Google Shape;1373;p27"/>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4" name="Google Shape;1374;p27"/>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5" name="Google Shape;1375;p27"/>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376" name="Google Shape;1376;p27"/>
            <p:cNvGrpSpPr/>
            <p:nvPr/>
          </p:nvGrpSpPr>
          <p:grpSpPr>
            <a:xfrm rot="5400000">
              <a:off x="2350901" y="-1990715"/>
              <a:ext cx="4571941" cy="9124930"/>
              <a:chOff x="11547961" y="-445378"/>
              <a:chExt cx="4492425" cy="5543700"/>
            </a:xfrm>
          </p:grpSpPr>
          <p:cxnSp>
            <p:nvCxnSpPr>
              <p:cNvPr id="1377" name="Google Shape;1377;p27"/>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8" name="Google Shape;1378;p27"/>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79" name="Google Shape;1379;p27"/>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0" name="Google Shape;1380;p27"/>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1" name="Google Shape;1381;p27"/>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2" name="Google Shape;1382;p27"/>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3" name="Google Shape;1383;p27"/>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4" name="Google Shape;1384;p27"/>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5" name="Google Shape;1385;p27"/>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6" name="Google Shape;1386;p27"/>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7" name="Google Shape;1387;p27"/>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88" name="Google Shape;1388;p27"/>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389" name="Google Shape;1389;p27"/>
          <p:cNvGrpSpPr/>
          <p:nvPr/>
        </p:nvGrpSpPr>
        <p:grpSpPr>
          <a:xfrm>
            <a:off x="166641" y="240700"/>
            <a:ext cx="8763363" cy="4631626"/>
            <a:chOff x="166641" y="240700"/>
            <a:chExt cx="8763363" cy="4631626"/>
          </a:xfrm>
        </p:grpSpPr>
        <p:grpSp>
          <p:nvGrpSpPr>
            <p:cNvPr id="1390" name="Google Shape;1390;p27"/>
            <p:cNvGrpSpPr/>
            <p:nvPr/>
          </p:nvGrpSpPr>
          <p:grpSpPr>
            <a:xfrm>
              <a:off x="166641" y="240700"/>
              <a:ext cx="8763363" cy="4631626"/>
              <a:chOff x="713250" y="539500"/>
              <a:chExt cx="7789656" cy="4117001"/>
            </a:xfrm>
          </p:grpSpPr>
          <p:sp>
            <p:nvSpPr>
              <p:cNvPr id="1391" name="Google Shape;1391;p27"/>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92" name="Google Shape;1392;p27"/>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393" name="Google Shape;1393;p27"/>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4" name="Google Shape;1394;p27"/>
            <p:cNvGrpSpPr/>
            <p:nvPr/>
          </p:nvGrpSpPr>
          <p:grpSpPr>
            <a:xfrm>
              <a:off x="8025886" y="289154"/>
              <a:ext cx="404880" cy="107425"/>
              <a:chOff x="7050325" y="1045375"/>
              <a:chExt cx="824100" cy="218700"/>
            </a:xfrm>
          </p:grpSpPr>
          <p:sp>
            <p:nvSpPr>
              <p:cNvPr id="1395" name="Google Shape;1395;p27"/>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96" name="Google Shape;1396;p27"/>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97" name="Google Shape;1397;p27"/>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398" name="Google Shape;1398;p27"/>
              <p:cNvGrpSpPr/>
              <p:nvPr/>
            </p:nvGrpSpPr>
            <p:grpSpPr>
              <a:xfrm>
                <a:off x="7087846" y="1074670"/>
                <a:ext cx="756865" cy="160024"/>
                <a:chOff x="5368543" y="2043925"/>
                <a:chExt cx="1066307" cy="225450"/>
              </a:xfrm>
            </p:grpSpPr>
            <p:sp>
              <p:nvSpPr>
                <p:cNvPr id="1399" name="Google Shape;1399;p27"/>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7"/>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7"/>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7"/>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403" name="Google Shape;1403;p27"/>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4" name="Google Shape;1404;p27"/>
          <p:cNvGrpSpPr/>
          <p:nvPr/>
        </p:nvGrpSpPr>
        <p:grpSpPr>
          <a:xfrm>
            <a:off x="8581595" y="3789974"/>
            <a:ext cx="84094" cy="572699"/>
            <a:chOff x="9565102" y="953208"/>
            <a:chExt cx="102641" cy="699095"/>
          </a:xfrm>
        </p:grpSpPr>
        <p:sp>
          <p:nvSpPr>
            <p:cNvPr id="1405" name="Google Shape;1405;p27"/>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7"/>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7"/>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7"/>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9" name="Google Shape;1409;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410" name="Shape 1410"/>
        <p:cNvGrpSpPr/>
        <p:nvPr/>
      </p:nvGrpSpPr>
      <p:grpSpPr>
        <a:xfrm>
          <a:off x="0" y="0"/>
          <a:ext cx="0" cy="0"/>
          <a:chOff x="0" y="0"/>
          <a:chExt cx="0" cy="0"/>
        </a:xfrm>
      </p:grpSpPr>
      <p:grpSp>
        <p:nvGrpSpPr>
          <p:cNvPr id="1411" name="Google Shape;1411;p28"/>
          <p:cNvGrpSpPr/>
          <p:nvPr/>
        </p:nvGrpSpPr>
        <p:grpSpPr>
          <a:xfrm>
            <a:off x="-148700" y="-449177"/>
            <a:ext cx="9350316" cy="5641823"/>
            <a:chOff x="74406" y="-449187"/>
            <a:chExt cx="9124930" cy="5641823"/>
          </a:xfrm>
        </p:grpSpPr>
        <p:grpSp>
          <p:nvGrpSpPr>
            <p:cNvPr id="1412" name="Google Shape;1412;p28"/>
            <p:cNvGrpSpPr/>
            <p:nvPr/>
          </p:nvGrpSpPr>
          <p:grpSpPr>
            <a:xfrm>
              <a:off x="415690" y="-449187"/>
              <a:ext cx="8312620" cy="5641823"/>
              <a:chOff x="9914352" y="-400200"/>
              <a:chExt cx="8168045" cy="5543700"/>
            </a:xfrm>
          </p:grpSpPr>
          <p:cxnSp>
            <p:nvCxnSpPr>
              <p:cNvPr id="1413" name="Google Shape;1413;p28"/>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4" name="Google Shape;1414;p28"/>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5" name="Google Shape;1415;p28"/>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6" name="Google Shape;1416;p28"/>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7" name="Google Shape;1417;p28"/>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8" name="Google Shape;1418;p28"/>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19" name="Google Shape;1419;p28"/>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0" name="Google Shape;1420;p28"/>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1" name="Google Shape;1421;p28"/>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2" name="Google Shape;1422;p28"/>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3" name="Google Shape;1423;p28"/>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4" name="Google Shape;1424;p28"/>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5" name="Google Shape;1425;p28"/>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6" name="Google Shape;1426;p28"/>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7" name="Google Shape;1427;p28"/>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8" name="Google Shape;1428;p28"/>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29" name="Google Shape;1429;p28"/>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0" name="Google Shape;1430;p28"/>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1" name="Google Shape;1431;p28"/>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2" name="Google Shape;1432;p28"/>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3" name="Google Shape;1433;p28"/>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434" name="Google Shape;1434;p28"/>
            <p:cNvGrpSpPr/>
            <p:nvPr/>
          </p:nvGrpSpPr>
          <p:grpSpPr>
            <a:xfrm rot="5400000">
              <a:off x="2350901" y="-1990715"/>
              <a:ext cx="4571941" cy="9124930"/>
              <a:chOff x="11547961" y="-445378"/>
              <a:chExt cx="4492425" cy="5543700"/>
            </a:xfrm>
          </p:grpSpPr>
          <p:cxnSp>
            <p:nvCxnSpPr>
              <p:cNvPr id="1435" name="Google Shape;1435;p28"/>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6" name="Google Shape;1436;p28"/>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7" name="Google Shape;1437;p28"/>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8" name="Google Shape;1438;p28"/>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39" name="Google Shape;1439;p28"/>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0" name="Google Shape;1440;p28"/>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1" name="Google Shape;1441;p28"/>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2" name="Google Shape;1442;p28"/>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3" name="Google Shape;1443;p28"/>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4" name="Google Shape;1444;p28"/>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5" name="Google Shape;1445;p28"/>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46" name="Google Shape;1446;p28"/>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447" name="Google Shape;1447;p28"/>
          <p:cNvGrpSpPr/>
          <p:nvPr/>
        </p:nvGrpSpPr>
        <p:grpSpPr>
          <a:xfrm>
            <a:off x="166641" y="240700"/>
            <a:ext cx="8763363" cy="4631626"/>
            <a:chOff x="166641" y="240700"/>
            <a:chExt cx="8763363" cy="4631626"/>
          </a:xfrm>
        </p:grpSpPr>
        <p:grpSp>
          <p:nvGrpSpPr>
            <p:cNvPr id="1448" name="Google Shape;1448;p28"/>
            <p:cNvGrpSpPr/>
            <p:nvPr/>
          </p:nvGrpSpPr>
          <p:grpSpPr>
            <a:xfrm>
              <a:off x="166641" y="240700"/>
              <a:ext cx="8763363" cy="4631626"/>
              <a:chOff x="713250" y="539500"/>
              <a:chExt cx="7789656" cy="4117001"/>
            </a:xfrm>
          </p:grpSpPr>
          <p:sp>
            <p:nvSpPr>
              <p:cNvPr id="1449" name="Google Shape;1449;p28"/>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50" name="Google Shape;1450;p28"/>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451" name="Google Shape;1451;p28"/>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2" name="Google Shape;1452;p28"/>
            <p:cNvGrpSpPr/>
            <p:nvPr/>
          </p:nvGrpSpPr>
          <p:grpSpPr>
            <a:xfrm>
              <a:off x="8025886" y="289154"/>
              <a:ext cx="404880" cy="107425"/>
              <a:chOff x="7050325" y="1045375"/>
              <a:chExt cx="824100" cy="218700"/>
            </a:xfrm>
          </p:grpSpPr>
          <p:sp>
            <p:nvSpPr>
              <p:cNvPr id="1453" name="Google Shape;1453;p28"/>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54" name="Google Shape;1454;p28"/>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55" name="Google Shape;1455;p28"/>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456" name="Google Shape;1456;p28"/>
              <p:cNvGrpSpPr/>
              <p:nvPr/>
            </p:nvGrpSpPr>
            <p:grpSpPr>
              <a:xfrm>
                <a:off x="7087846" y="1074670"/>
                <a:ext cx="756865" cy="160024"/>
                <a:chOff x="5368543" y="2043925"/>
                <a:chExt cx="1066307" cy="225450"/>
              </a:xfrm>
            </p:grpSpPr>
            <p:sp>
              <p:nvSpPr>
                <p:cNvPr id="1457" name="Google Shape;1457;p28"/>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8"/>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8"/>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8"/>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461" name="Google Shape;1461;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1462" name="Google Shape;1462;p28"/>
          <p:cNvGrpSpPr/>
          <p:nvPr/>
        </p:nvGrpSpPr>
        <p:grpSpPr>
          <a:xfrm>
            <a:off x="425133" y="539499"/>
            <a:ext cx="84094" cy="572699"/>
            <a:chOff x="9565102" y="953208"/>
            <a:chExt cx="102641" cy="699095"/>
          </a:xfrm>
        </p:grpSpPr>
        <p:sp>
          <p:nvSpPr>
            <p:cNvPr id="1463" name="Google Shape;1463;p28"/>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8"/>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8"/>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8"/>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7" name="Google Shape;1467;p28"/>
          <p:cNvSpPr/>
          <p:nvPr/>
        </p:nvSpPr>
        <p:spPr>
          <a:xfrm>
            <a:off x="8480737" y="4158250"/>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468" name="Shape 1468"/>
        <p:cNvGrpSpPr/>
        <p:nvPr/>
      </p:nvGrpSpPr>
      <p:grpSpPr>
        <a:xfrm>
          <a:off x="0" y="0"/>
          <a:ext cx="0" cy="0"/>
          <a:chOff x="0" y="0"/>
          <a:chExt cx="0" cy="0"/>
        </a:xfrm>
      </p:grpSpPr>
      <p:grpSp>
        <p:nvGrpSpPr>
          <p:cNvPr id="1469" name="Google Shape;1469;p29"/>
          <p:cNvGrpSpPr/>
          <p:nvPr/>
        </p:nvGrpSpPr>
        <p:grpSpPr>
          <a:xfrm>
            <a:off x="-148700" y="-449177"/>
            <a:ext cx="9350316" cy="5641823"/>
            <a:chOff x="74406" y="-449187"/>
            <a:chExt cx="9124930" cy="5641823"/>
          </a:xfrm>
        </p:grpSpPr>
        <p:grpSp>
          <p:nvGrpSpPr>
            <p:cNvPr id="1470" name="Google Shape;1470;p29"/>
            <p:cNvGrpSpPr/>
            <p:nvPr/>
          </p:nvGrpSpPr>
          <p:grpSpPr>
            <a:xfrm>
              <a:off x="415690" y="-449187"/>
              <a:ext cx="8312620" cy="5641823"/>
              <a:chOff x="9914352" y="-400200"/>
              <a:chExt cx="8168045" cy="5543700"/>
            </a:xfrm>
          </p:grpSpPr>
          <p:cxnSp>
            <p:nvCxnSpPr>
              <p:cNvPr id="1471" name="Google Shape;1471;p29"/>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2" name="Google Shape;1472;p29"/>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3" name="Google Shape;1473;p29"/>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4" name="Google Shape;1474;p29"/>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5" name="Google Shape;1475;p29"/>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6" name="Google Shape;1476;p29"/>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7" name="Google Shape;1477;p29"/>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8" name="Google Shape;1478;p29"/>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79" name="Google Shape;1479;p29"/>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0" name="Google Shape;1480;p29"/>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1" name="Google Shape;1481;p29"/>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2" name="Google Shape;1482;p29"/>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3" name="Google Shape;1483;p29"/>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4" name="Google Shape;1484;p29"/>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5" name="Google Shape;1485;p29"/>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6" name="Google Shape;1486;p29"/>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7" name="Google Shape;1487;p29"/>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8" name="Google Shape;1488;p29"/>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89" name="Google Shape;1489;p29"/>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0" name="Google Shape;1490;p29"/>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1" name="Google Shape;1491;p29"/>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492" name="Google Shape;1492;p29"/>
            <p:cNvGrpSpPr/>
            <p:nvPr/>
          </p:nvGrpSpPr>
          <p:grpSpPr>
            <a:xfrm rot="5400000">
              <a:off x="2350901" y="-1990715"/>
              <a:ext cx="4571941" cy="9124930"/>
              <a:chOff x="11547961" y="-445378"/>
              <a:chExt cx="4492425" cy="5543700"/>
            </a:xfrm>
          </p:grpSpPr>
          <p:cxnSp>
            <p:nvCxnSpPr>
              <p:cNvPr id="1493" name="Google Shape;1493;p29"/>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4" name="Google Shape;1494;p29"/>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5" name="Google Shape;1495;p29"/>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6" name="Google Shape;1496;p29"/>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7" name="Google Shape;1497;p29"/>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8" name="Google Shape;1498;p29"/>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499" name="Google Shape;1499;p29"/>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00" name="Google Shape;1500;p29"/>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01" name="Google Shape;1501;p29"/>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02" name="Google Shape;1502;p29"/>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03" name="Google Shape;1503;p29"/>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04" name="Google Shape;1504;p29"/>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505" name="Google Shape;1505;p29"/>
          <p:cNvGrpSpPr/>
          <p:nvPr/>
        </p:nvGrpSpPr>
        <p:grpSpPr>
          <a:xfrm>
            <a:off x="3170048" y="-87175"/>
            <a:ext cx="6325400" cy="2745261"/>
            <a:chOff x="3170048" y="-87175"/>
            <a:chExt cx="6325400" cy="2745261"/>
          </a:xfrm>
        </p:grpSpPr>
        <p:sp>
          <p:nvSpPr>
            <p:cNvPr id="1506" name="Google Shape;1506;p29"/>
            <p:cNvSpPr/>
            <p:nvPr/>
          </p:nvSpPr>
          <p:spPr>
            <a:xfrm>
              <a:off x="3170048" y="-87175"/>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9"/>
            <p:cNvSpPr/>
            <p:nvPr/>
          </p:nvSpPr>
          <p:spPr>
            <a:xfrm>
              <a:off x="8665698" y="208540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8" name="Google Shape;1508;p29"/>
          <p:cNvSpPr/>
          <p:nvPr/>
        </p:nvSpPr>
        <p:spPr>
          <a:xfrm>
            <a:off x="-386524" y="4499746"/>
            <a:ext cx="1099749" cy="94029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9" name="Google Shape;1509;p29"/>
          <p:cNvGrpSpPr/>
          <p:nvPr/>
        </p:nvGrpSpPr>
        <p:grpSpPr>
          <a:xfrm>
            <a:off x="166641" y="240700"/>
            <a:ext cx="8763363" cy="4631626"/>
            <a:chOff x="166641" y="240700"/>
            <a:chExt cx="8763363" cy="4631626"/>
          </a:xfrm>
        </p:grpSpPr>
        <p:grpSp>
          <p:nvGrpSpPr>
            <p:cNvPr id="1510" name="Google Shape;1510;p29"/>
            <p:cNvGrpSpPr/>
            <p:nvPr/>
          </p:nvGrpSpPr>
          <p:grpSpPr>
            <a:xfrm>
              <a:off x="166641" y="240700"/>
              <a:ext cx="8763363" cy="4631626"/>
              <a:chOff x="713250" y="539500"/>
              <a:chExt cx="7789656" cy="4117001"/>
            </a:xfrm>
          </p:grpSpPr>
          <p:sp>
            <p:nvSpPr>
              <p:cNvPr id="1511" name="Google Shape;1511;p29"/>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12" name="Google Shape;1512;p29"/>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513" name="Google Shape;1513;p29"/>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14" name="Google Shape;1514;p29"/>
            <p:cNvGrpSpPr/>
            <p:nvPr/>
          </p:nvGrpSpPr>
          <p:grpSpPr>
            <a:xfrm>
              <a:off x="8025886" y="289154"/>
              <a:ext cx="404880" cy="107425"/>
              <a:chOff x="7050325" y="1045375"/>
              <a:chExt cx="824100" cy="218700"/>
            </a:xfrm>
          </p:grpSpPr>
          <p:sp>
            <p:nvSpPr>
              <p:cNvPr id="1515" name="Google Shape;1515;p29"/>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16" name="Google Shape;1516;p29"/>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17" name="Google Shape;1517;p29"/>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518" name="Google Shape;1518;p29"/>
              <p:cNvGrpSpPr/>
              <p:nvPr/>
            </p:nvGrpSpPr>
            <p:grpSpPr>
              <a:xfrm>
                <a:off x="7087846" y="1074670"/>
                <a:ext cx="756865" cy="160024"/>
                <a:chOff x="5368543" y="2043925"/>
                <a:chExt cx="1066307" cy="225450"/>
              </a:xfrm>
            </p:grpSpPr>
            <p:sp>
              <p:nvSpPr>
                <p:cNvPr id="1519" name="Google Shape;1519;p29"/>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29"/>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29"/>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9"/>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523" name="Google Shape;1523;p29"/>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9"/>
          <p:cNvSpPr txBox="1"/>
          <p:nvPr>
            <p:ph type="title" hasCustomPrompt="1"/>
          </p:nvPr>
        </p:nvSpPr>
        <p:spPr>
          <a:xfrm>
            <a:off x="713225" y="3495975"/>
            <a:ext cx="34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600" b="1">
                <a:latin typeface="Mukta" panose="020B0000000000000000"/>
                <a:ea typeface="Mukta" panose="020B0000000000000000"/>
                <a:cs typeface="Mukta" panose="020B0000000000000000"/>
                <a:sym typeface="Mukta" panose="020B00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25" name="Google Shape;1525;p29"/>
          <p:cNvSpPr txBox="1"/>
          <p:nvPr>
            <p:ph type="subTitle" idx="1"/>
          </p:nvPr>
        </p:nvSpPr>
        <p:spPr>
          <a:xfrm>
            <a:off x="713225" y="4184901"/>
            <a:ext cx="34968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1526" name="Google Shape;1526;p29"/>
          <p:cNvSpPr txBox="1"/>
          <p:nvPr>
            <p:ph type="title" idx="2" hasCustomPrompt="1"/>
          </p:nvPr>
        </p:nvSpPr>
        <p:spPr>
          <a:xfrm>
            <a:off x="2823600" y="722475"/>
            <a:ext cx="34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600" b="1">
                <a:latin typeface="Mukta" panose="020B0000000000000000"/>
                <a:ea typeface="Mukta" panose="020B0000000000000000"/>
                <a:cs typeface="Mukta" panose="020B0000000000000000"/>
                <a:sym typeface="Mukta" panose="020B00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27" name="Google Shape;1527;p29"/>
          <p:cNvSpPr txBox="1"/>
          <p:nvPr>
            <p:ph type="subTitle" idx="3"/>
          </p:nvPr>
        </p:nvSpPr>
        <p:spPr>
          <a:xfrm>
            <a:off x="2823600" y="1411399"/>
            <a:ext cx="34968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1528" name="Google Shape;1528;p29"/>
          <p:cNvSpPr txBox="1"/>
          <p:nvPr>
            <p:ph type="title" idx="4" hasCustomPrompt="1"/>
          </p:nvPr>
        </p:nvSpPr>
        <p:spPr>
          <a:xfrm>
            <a:off x="4933950" y="3495975"/>
            <a:ext cx="34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600" b="1">
                <a:latin typeface="Mukta" panose="020B0000000000000000"/>
                <a:ea typeface="Mukta" panose="020B0000000000000000"/>
                <a:cs typeface="Mukta" panose="020B0000000000000000"/>
                <a:sym typeface="Mukta" panose="020B00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29" name="Google Shape;1529;p29"/>
          <p:cNvSpPr txBox="1"/>
          <p:nvPr>
            <p:ph type="subTitle" idx="5"/>
          </p:nvPr>
        </p:nvSpPr>
        <p:spPr>
          <a:xfrm>
            <a:off x="4933950" y="4184901"/>
            <a:ext cx="3496800" cy="41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1530" name="Google Shape;1530;p29"/>
          <p:cNvGrpSpPr/>
          <p:nvPr/>
        </p:nvGrpSpPr>
        <p:grpSpPr>
          <a:xfrm>
            <a:off x="425133" y="918674"/>
            <a:ext cx="8240557" cy="3443999"/>
            <a:chOff x="425133" y="918674"/>
            <a:chExt cx="8240557" cy="3443999"/>
          </a:xfrm>
        </p:grpSpPr>
        <p:grpSp>
          <p:nvGrpSpPr>
            <p:cNvPr id="1531" name="Google Shape;1531;p29"/>
            <p:cNvGrpSpPr/>
            <p:nvPr/>
          </p:nvGrpSpPr>
          <p:grpSpPr>
            <a:xfrm>
              <a:off x="8581595" y="3789974"/>
              <a:ext cx="84094" cy="572699"/>
              <a:chOff x="9565102" y="953208"/>
              <a:chExt cx="102641" cy="699095"/>
            </a:xfrm>
          </p:grpSpPr>
          <p:sp>
            <p:nvSpPr>
              <p:cNvPr id="1532" name="Google Shape;1532;p29"/>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9"/>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9"/>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9"/>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6" name="Google Shape;1536;p29"/>
            <p:cNvGrpSpPr/>
            <p:nvPr/>
          </p:nvGrpSpPr>
          <p:grpSpPr>
            <a:xfrm>
              <a:off x="425133" y="918674"/>
              <a:ext cx="84094" cy="572699"/>
              <a:chOff x="9565102" y="953208"/>
              <a:chExt cx="102641" cy="699095"/>
            </a:xfrm>
          </p:grpSpPr>
          <p:sp>
            <p:nvSpPr>
              <p:cNvPr id="1537" name="Google Shape;1537;p29"/>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9"/>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9"/>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9"/>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541" name="Shape 1541"/>
        <p:cNvGrpSpPr/>
        <p:nvPr/>
      </p:nvGrpSpPr>
      <p:grpSpPr>
        <a:xfrm>
          <a:off x="0" y="0"/>
          <a:ext cx="0" cy="0"/>
          <a:chOff x="0" y="0"/>
          <a:chExt cx="0" cy="0"/>
        </a:xfrm>
      </p:grpSpPr>
      <p:grpSp>
        <p:nvGrpSpPr>
          <p:cNvPr id="1542" name="Google Shape;1542;p30"/>
          <p:cNvGrpSpPr/>
          <p:nvPr/>
        </p:nvGrpSpPr>
        <p:grpSpPr>
          <a:xfrm>
            <a:off x="-148700" y="-449177"/>
            <a:ext cx="9350316" cy="5641823"/>
            <a:chOff x="74406" y="-449187"/>
            <a:chExt cx="9124930" cy="5641823"/>
          </a:xfrm>
        </p:grpSpPr>
        <p:grpSp>
          <p:nvGrpSpPr>
            <p:cNvPr id="1543" name="Google Shape;1543;p30"/>
            <p:cNvGrpSpPr/>
            <p:nvPr/>
          </p:nvGrpSpPr>
          <p:grpSpPr>
            <a:xfrm>
              <a:off x="415690" y="-449187"/>
              <a:ext cx="8312620" cy="5641823"/>
              <a:chOff x="9914352" y="-400200"/>
              <a:chExt cx="8168045" cy="5543700"/>
            </a:xfrm>
          </p:grpSpPr>
          <p:cxnSp>
            <p:nvCxnSpPr>
              <p:cNvPr id="1544" name="Google Shape;1544;p30"/>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45" name="Google Shape;1545;p30"/>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46" name="Google Shape;1546;p30"/>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47" name="Google Shape;1547;p30"/>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48" name="Google Shape;1548;p30"/>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49" name="Google Shape;1549;p30"/>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0" name="Google Shape;1550;p30"/>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1" name="Google Shape;1551;p30"/>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2" name="Google Shape;1552;p30"/>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3" name="Google Shape;1553;p30"/>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4" name="Google Shape;1554;p30"/>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5" name="Google Shape;1555;p30"/>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6" name="Google Shape;1556;p30"/>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7" name="Google Shape;1557;p30"/>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8" name="Google Shape;1558;p30"/>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59" name="Google Shape;1559;p30"/>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0" name="Google Shape;1560;p30"/>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1" name="Google Shape;1561;p30"/>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2" name="Google Shape;1562;p30"/>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3" name="Google Shape;1563;p30"/>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4" name="Google Shape;1564;p30"/>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565" name="Google Shape;1565;p30"/>
            <p:cNvGrpSpPr/>
            <p:nvPr/>
          </p:nvGrpSpPr>
          <p:grpSpPr>
            <a:xfrm rot="5400000">
              <a:off x="2350901" y="-1990715"/>
              <a:ext cx="4571941" cy="9124930"/>
              <a:chOff x="11547961" y="-445378"/>
              <a:chExt cx="4492425" cy="5543700"/>
            </a:xfrm>
          </p:grpSpPr>
          <p:cxnSp>
            <p:nvCxnSpPr>
              <p:cNvPr id="1566" name="Google Shape;1566;p30"/>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30"/>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8" name="Google Shape;1568;p30"/>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69" name="Google Shape;1569;p30"/>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0" name="Google Shape;1570;p30"/>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1" name="Google Shape;1571;p30"/>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2" name="Google Shape;1572;p30"/>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3" name="Google Shape;1573;p30"/>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4" name="Google Shape;1574;p30"/>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5" name="Google Shape;1575;p30"/>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6" name="Google Shape;1576;p30"/>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77" name="Google Shape;1577;p30"/>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578" name="Google Shape;1578;p30"/>
          <p:cNvGrpSpPr/>
          <p:nvPr/>
        </p:nvGrpSpPr>
        <p:grpSpPr>
          <a:xfrm>
            <a:off x="893298" y="-67550"/>
            <a:ext cx="3144900" cy="5139986"/>
            <a:chOff x="893298" y="-67550"/>
            <a:chExt cx="3144900" cy="5139986"/>
          </a:xfrm>
        </p:grpSpPr>
        <p:sp>
          <p:nvSpPr>
            <p:cNvPr id="1579" name="Google Shape;1579;p30"/>
            <p:cNvSpPr/>
            <p:nvPr/>
          </p:nvSpPr>
          <p:spPr>
            <a:xfrm>
              <a:off x="3208448" y="-6755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a:off x="893298" y="449975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1" name="Google Shape;1581;p30"/>
          <p:cNvSpPr/>
          <p:nvPr/>
        </p:nvSpPr>
        <p:spPr>
          <a:xfrm>
            <a:off x="8540951" y="1917796"/>
            <a:ext cx="1099749" cy="94029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2" name="Google Shape;1582;p30"/>
          <p:cNvGrpSpPr/>
          <p:nvPr/>
        </p:nvGrpSpPr>
        <p:grpSpPr>
          <a:xfrm>
            <a:off x="166641" y="240700"/>
            <a:ext cx="8763363" cy="4631626"/>
            <a:chOff x="166641" y="240700"/>
            <a:chExt cx="8763363" cy="4631626"/>
          </a:xfrm>
        </p:grpSpPr>
        <p:grpSp>
          <p:nvGrpSpPr>
            <p:cNvPr id="1583" name="Google Shape;1583;p30"/>
            <p:cNvGrpSpPr/>
            <p:nvPr/>
          </p:nvGrpSpPr>
          <p:grpSpPr>
            <a:xfrm>
              <a:off x="166641" y="240700"/>
              <a:ext cx="8763363" cy="4631626"/>
              <a:chOff x="713250" y="539500"/>
              <a:chExt cx="7789656" cy="4117001"/>
            </a:xfrm>
          </p:grpSpPr>
          <p:sp>
            <p:nvSpPr>
              <p:cNvPr id="1584" name="Google Shape;1584;p30"/>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85" name="Google Shape;1585;p30"/>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586" name="Google Shape;1586;p30"/>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7" name="Google Shape;1587;p30"/>
            <p:cNvGrpSpPr/>
            <p:nvPr/>
          </p:nvGrpSpPr>
          <p:grpSpPr>
            <a:xfrm>
              <a:off x="8025886" y="289154"/>
              <a:ext cx="404880" cy="107425"/>
              <a:chOff x="7050325" y="1045375"/>
              <a:chExt cx="824100" cy="218700"/>
            </a:xfrm>
          </p:grpSpPr>
          <p:sp>
            <p:nvSpPr>
              <p:cNvPr id="1588" name="Google Shape;1588;p30"/>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89" name="Google Shape;1589;p30"/>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590" name="Google Shape;1590;p30"/>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591" name="Google Shape;1591;p30"/>
              <p:cNvGrpSpPr/>
              <p:nvPr/>
            </p:nvGrpSpPr>
            <p:grpSpPr>
              <a:xfrm>
                <a:off x="7087846" y="1074670"/>
                <a:ext cx="756865" cy="160024"/>
                <a:chOff x="5368543" y="2043925"/>
                <a:chExt cx="1066307" cy="225450"/>
              </a:xfrm>
            </p:grpSpPr>
            <p:sp>
              <p:nvSpPr>
                <p:cNvPr id="1592" name="Google Shape;1592;p30"/>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596" name="Google Shape;1596;p30"/>
          <p:cNvGrpSpPr/>
          <p:nvPr/>
        </p:nvGrpSpPr>
        <p:grpSpPr>
          <a:xfrm>
            <a:off x="8581595" y="3789974"/>
            <a:ext cx="84094" cy="572699"/>
            <a:chOff x="9565102" y="953208"/>
            <a:chExt cx="102641" cy="699095"/>
          </a:xfrm>
        </p:grpSpPr>
        <p:sp>
          <p:nvSpPr>
            <p:cNvPr id="1597" name="Google Shape;1597;p30"/>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1" name="Google Shape;1601;p30"/>
          <p:cNvSpPr txBox="1"/>
          <p:nvPr>
            <p:ph type="title"/>
          </p:nvPr>
        </p:nvSpPr>
        <p:spPr>
          <a:xfrm>
            <a:off x="2347938" y="6103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02" name="Google Shape;1602;p30"/>
          <p:cNvSpPr txBox="1"/>
          <p:nvPr>
            <p:ph type="subTitle" idx="1"/>
          </p:nvPr>
        </p:nvSpPr>
        <p:spPr>
          <a:xfrm>
            <a:off x="2347900" y="177427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03" name="Google Shape;1603;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Assistant"/>
                <a:ea typeface="Assistant"/>
                <a:cs typeface="Assistant"/>
                <a:sym typeface="Assistant"/>
              </a:rPr>
              <a:t>CREDITS:</a:t>
            </a:r>
            <a:r>
              <a:rPr lang="en-GB" sz="1200">
                <a:solidFill>
                  <a:schemeClr val="dk1"/>
                </a:solidFill>
                <a:latin typeface="Assistant"/>
                <a:ea typeface="Assistant"/>
                <a:cs typeface="Assistant"/>
                <a:sym typeface="Assistant"/>
              </a:rPr>
              <a:t> This presentation template was created by </a:t>
            </a:r>
            <a:r>
              <a:rPr lang="en-GB" sz="1200" b="1" u="sng">
                <a:solidFill>
                  <a:schemeClr val="dk1"/>
                </a:solidFill>
                <a:latin typeface="Assistant"/>
                <a:ea typeface="Assistant"/>
                <a:cs typeface="Assistant"/>
                <a:sym typeface="Assistant"/>
                <a:hlinkClick r:id="rId2"/>
              </a:rPr>
              <a:t>Slidesgo</a:t>
            </a:r>
            <a:r>
              <a:rPr lang="en-GB" sz="1200">
                <a:solidFill>
                  <a:schemeClr val="dk1"/>
                </a:solidFill>
                <a:latin typeface="Assistant"/>
                <a:ea typeface="Assistant"/>
                <a:cs typeface="Assistant"/>
                <a:sym typeface="Assistant"/>
              </a:rPr>
              <a:t>, and includes icons by </a:t>
            </a:r>
            <a:r>
              <a:rPr lang="en-GB" sz="1200" b="1" u="sng">
                <a:solidFill>
                  <a:schemeClr val="dk1"/>
                </a:solidFill>
                <a:latin typeface="Assistant"/>
                <a:ea typeface="Assistant"/>
                <a:cs typeface="Assistant"/>
                <a:sym typeface="Assistant"/>
                <a:hlinkClick r:id="rId3"/>
              </a:rPr>
              <a:t>Flaticon</a:t>
            </a:r>
            <a:r>
              <a:rPr lang="en-GB" sz="1200">
                <a:solidFill>
                  <a:schemeClr val="dk1"/>
                </a:solidFill>
                <a:latin typeface="Assistant"/>
                <a:ea typeface="Assistant"/>
                <a:cs typeface="Assistant"/>
                <a:sym typeface="Assistant"/>
              </a:rPr>
              <a:t>, and infographics &amp; images by </a:t>
            </a:r>
            <a:r>
              <a:rPr lang="en-GB" sz="1200" b="1" u="sng">
                <a:solidFill>
                  <a:schemeClr val="dk1"/>
                </a:solidFill>
                <a:latin typeface="Assistant"/>
                <a:ea typeface="Assistant"/>
                <a:cs typeface="Assistant"/>
                <a:sym typeface="Assistant"/>
                <a:hlinkClick r:id="rId4"/>
              </a:rPr>
              <a:t>Freepik</a:t>
            </a:r>
            <a:r>
              <a:rPr lang="en-GB" sz="1200" u="sng">
                <a:solidFill>
                  <a:schemeClr val="dk1"/>
                </a:solidFill>
                <a:latin typeface="Assistant"/>
                <a:ea typeface="Assistant"/>
                <a:cs typeface="Assistant"/>
                <a:sym typeface="Assistant"/>
              </a:rPr>
              <a:t> </a:t>
            </a:r>
            <a:endParaRPr sz="1200" b="1" u="sng">
              <a:solidFill>
                <a:schemeClr val="dk1"/>
              </a:solidFill>
              <a:latin typeface="Assistant"/>
              <a:ea typeface="Assistant"/>
              <a:cs typeface="Assistant"/>
              <a:sym typeface="Assistan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5" name="Shape 95"/>
        <p:cNvGrpSpPr/>
        <p:nvPr/>
      </p:nvGrpSpPr>
      <p:grpSpPr>
        <a:xfrm>
          <a:off x="0" y="0"/>
          <a:ext cx="0" cy="0"/>
          <a:chOff x="0" y="0"/>
          <a:chExt cx="0" cy="0"/>
        </a:xfrm>
      </p:grpSpPr>
      <p:grpSp>
        <p:nvGrpSpPr>
          <p:cNvPr id="96" name="Google Shape;96;p4"/>
          <p:cNvGrpSpPr/>
          <p:nvPr/>
        </p:nvGrpSpPr>
        <p:grpSpPr>
          <a:xfrm>
            <a:off x="-148700" y="-449177"/>
            <a:ext cx="9350316" cy="5641823"/>
            <a:chOff x="74406" y="-449187"/>
            <a:chExt cx="9124930" cy="5641823"/>
          </a:xfrm>
        </p:grpSpPr>
        <p:grpSp>
          <p:nvGrpSpPr>
            <p:cNvPr id="97" name="Google Shape;97;p4"/>
            <p:cNvGrpSpPr/>
            <p:nvPr/>
          </p:nvGrpSpPr>
          <p:grpSpPr>
            <a:xfrm>
              <a:off x="415690" y="-449187"/>
              <a:ext cx="8312620" cy="5641823"/>
              <a:chOff x="9914352" y="-400200"/>
              <a:chExt cx="8168045" cy="5543700"/>
            </a:xfrm>
          </p:grpSpPr>
          <p:cxnSp>
            <p:nvCxnSpPr>
              <p:cNvPr id="98" name="Google Shape;98;p4"/>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4"/>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4"/>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4"/>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4"/>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4"/>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4"/>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4"/>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4"/>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4"/>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4"/>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4"/>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4"/>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4"/>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4"/>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4"/>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4"/>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4"/>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4"/>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4"/>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4"/>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19" name="Google Shape;119;p4"/>
            <p:cNvGrpSpPr/>
            <p:nvPr/>
          </p:nvGrpSpPr>
          <p:grpSpPr>
            <a:xfrm rot="5400000">
              <a:off x="2350901" y="-1990715"/>
              <a:ext cx="4571941" cy="9124930"/>
              <a:chOff x="11547961" y="-445378"/>
              <a:chExt cx="4492425" cy="5543700"/>
            </a:xfrm>
          </p:grpSpPr>
          <p:cxnSp>
            <p:nvCxnSpPr>
              <p:cNvPr id="120" name="Google Shape;120;p4"/>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4"/>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4"/>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4"/>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4"/>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4"/>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4"/>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4"/>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4"/>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4"/>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4"/>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31" name="Google Shape;131;p4"/>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32" name="Google Shape;132;p4"/>
          <p:cNvGrpSpPr/>
          <p:nvPr/>
        </p:nvGrpSpPr>
        <p:grpSpPr>
          <a:xfrm>
            <a:off x="166641" y="240700"/>
            <a:ext cx="8763363" cy="4631626"/>
            <a:chOff x="166641" y="240700"/>
            <a:chExt cx="8763363" cy="4631626"/>
          </a:xfrm>
        </p:grpSpPr>
        <p:grpSp>
          <p:nvGrpSpPr>
            <p:cNvPr id="133" name="Google Shape;133;p4"/>
            <p:cNvGrpSpPr/>
            <p:nvPr/>
          </p:nvGrpSpPr>
          <p:grpSpPr>
            <a:xfrm>
              <a:off x="166641" y="240700"/>
              <a:ext cx="8763363" cy="4631626"/>
              <a:chOff x="713250" y="539500"/>
              <a:chExt cx="7789656" cy="4117001"/>
            </a:xfrm>
          </p:grpSpPr>
          <p:sp>
            <p:nvSpPr>
              <p:cNvPr id="134" name="Google Shape;134;p4"/>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5" name="Google Shape;135;p4"/>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36" name="Google Shape;136;p4"/>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7" name="Google Shape;137;p4"/>
            <p:cNvGrpSpPr/>
            <p:nvPr/>
          </p:nvGrpSpPr>
          <p:grpSpPr>
            <a:xfrm>
              <a:off x="8025886" y="289154"/>
              <a:ext cx="404880" cy="107425"/>
              <a:chOff x="7050325" y="1045375"/>
              <a:chExt cx="824100" cy="218700"/>
            </a:xfrm>
          </p:grpSpPr>
          <p:sp>
            <p:nvSpPr>
              <p:cNvPr id="138" name="Google Shape;138;p4"/>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39" name="Google Shape;139;p4"/>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0" name="Google Shape;140;p4"/>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41" name="Google Shape;141;p4"/>
              <p:cNvGrpSpPr/>
              <p:nvPr/>
            </p:nvGrpSpPr>
            <p:grpSpPr>
              <a:xfrm>
                <a:off x="7087846" y="1074670"/>
                <a:ext cx="756865" cy="160024"/>
                <a:chOff x="5368543" y="2043925"/>
                <a:chExt cx="1066307" cy="225450"/>
              </a:xfrm>
            </p:grpSpPr>
            <p:sp>
              <p:nvSpPr>
                <p:cNvPr id="142" name="Google Shape;142;p4"/>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6" name="Google Shape;146;p4"/>
            <p:cNvGrpSpPr/>
            <p:nvPr/>
          </p:nvGrpSpPr>
          <p:grpSpPr>
            <a:xfrm>
              <a:off x="8581595" y="3789974"/>
              <a:ext cx="84094" cy="572699"/>
              <a:chOff x="9565102" y="953208"/>
              <a:chExt cx="102641" cy="699095"/>
            </a:xfrm>
          </p:grpSpPr>
          <p:sp>
            <p:nvSpPr>
              <p:cNvPr id="147" name="Google Shape;147;p4"/>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 name="Google Shape;151;p4"/>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152" name="Google Shape;152;p4"/>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4" name="Google Shape;154;p4"/>
          <p:cNvSpPr txBox="1"/>
          <p:nvPr>
            <p:ph type="body" idx="1"/>
          </p:nvPr>
        </p:nvSpPr>
        <p:spPr>
          <a:xfrm>
            <a:off x="720000" y="1215751"/>
            <a:ext cx="7704000" cy="3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604" name="Shape 1604"/>
        <p:cNvGrpSpPr/>
        <p:nvPr/>
      </p:nvGrpSpPr>
      <p:grpSpPr>
        <a:xfrm>
          <a:off x="0" y="0"/>
          <a:ext cx="0" cy="0"/>
          <a:chOff x="0" y="0"/>
          <a:chExt cx="0" cy="0"/>
        </a:xfrm>
      </p:grpSpPr>
      <p:grpSp>
        <p:nvGrpSpPr>
          <p:cNvPr id="1605" name="Google Shape;1605;p31"/>
          <p:cNvGrpSpPr/>
          <p:nvPr/>
        </p:nvGrpSpPr>
        <p:grpSpPr>
          <a:xfrm>
            <a:off x="-148700" y="-449177"/>
            <a:ext cx="9350316" cy="5641823"/>
            <a:chOff x="74406" y="-449187"/>
            <a:chExt cx="9124930" cy="5641823"/>
          </a:xfrm>
        </p:grpSpPr>
        <p:grpSp>
          <p:nvGrpSpPr>
            <p:cNvPr id="1606" name="Google Shape;1606;p31"/>
            <p:cNvGrpSpPr/>
            <p:nvPr/>
          </p:nvGrpSpPr>
          <p:grpSpPr>
            <a:xfrm>
              <a:off x="415690" y="-449187"/>
              <a:ext cx="8312620" cy="5641823"/>
              <a:chOff x="9914352" y="-400200"/>
              <a:chExt cx="8168045" cy="5543700"/>
            </a:xfrm>
          </p:grpSpPr>
          <p:cxnSp>
            <p:nvCxnSpPr>
              <p:cNvPr id="1607" name="Google Shape;1607;p31"/>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08" name="Google Shape;1608;p31"/>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09" name="Google Shape;1609;p31"/>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0" name="Google Shape;1610;p31"/>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1" name="Google Shape;1611;p31"/>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2" name="Google Shape;1612;p31"/>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3" name="Google Shape;1613;p31"/>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4" name="Google Shape;1614;p31"/>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5" name="Google Shape;1615;p31"/>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6" name="Google Shape;1616;p31"/>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7" name="Google Shape;1617;p31"/>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8" name="Google Shape;1618;p31"/>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9" name="Google Shape;1619;p31"/>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0" name="Google Shape;1620;p31"/>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1" name="Google Shape;1621;p31"/>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2" name="Google Shape;1622;p31"/>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3" name="Google Shape;1623;p31"/>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4" name="Google Shape;1624;p31"/>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5" name="Google Shape;1625;p31"/>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6" name="Google Shape;1626;p31"/>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7" name="Google Shape;1627;p31"/>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628" name="Google Shape;1628;p31"/>
            <p:cNvGrpSpPr/>
            <p:nvPr/>
          </p:nvGrpSpPr>
          <p:grpSpPr>
            <a:xfrm rot="5400000">
              <a:off x="2350901" y="-1990715"/>
              <a:ext cx="4571941" cy="9124930"/>
              <a:chOff x="11547961" y="-445378"/>
              <a:chExt cx="4492425" cy="5543700"/>
            </a:xfrm>
          </p:grpSpPr>
          <p:cxnSp>
            <p:nvCxnSpPr>
              <p:cNvPr id="1629" name="Google Shape;1629;p31"/>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0" name="Google Shape;1630;p31"/>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1" name="Google Shape;1631;p31"/>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2" name="Google Shape;1632;p31"/>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3" name="Google Shape;1633;p31"/>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4" name="Google Shape;1634;p31"/>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5" name="Google Shape;1635;p31"/>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6" name="Google Shape;1636;p31"/>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7" name="Google Shape;1637;p31"/>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8" name="Google Shape;1638;p31"/>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9" name="Google Shape;1639;p31"/>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40" name="Google Shape;1640;p31"/>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41" name="Google Shape;1641;p31"/>
          <p:cNvGrpSpPr/>
          <p:nvPr/>
        </p:nvGrpSpPr>
        <p:grpSpPr>
          <a:xfrm>
            <a:off x="-459000" y="-611300"/>
            <a:ext cx="6175810" cy="5852073"/>
            <a:chOff x="-459000" y="-611300"/>
            <a:chExt cx="6175810" cy="5852073"/>
          </a:xfrm>
        </p:grpSpPr>
        <p:sp>
          <p:nvSpPr>
            <p:cNvPr id="1642" name="Google Shape;1642;p31"/>
            <p:cNvSpPr/>
            <p:nvPr/>
          </p:nvSpPr>
          <p:spPr>
            <a:xfrm>
              <a:off x="4227300" y="3967225"/>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1"/>
            <p:cNvSpPr/>
            <p:nvPr/>
          </p:nvSpPr>
          <p:spPr>
            <a:xfrm>
              <a:off x="-459000" y="-611300"/>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4" name="Google Shape;1644;p31"/>
          <p:cNvGrpSpPr/>
          <p:nvPr/>
        </p:nvGrpSpPr>
        <p:grpSpPr>
          <a:xfrm>
            <a:off x="-604592" y="-365800"/>
            <a:ext cx="9780120" cy="6243341"/>
            <a:chOff x="-604592" y="-365800"/>
            <a:chExt cx="9780120" cy="6243341"/>
          </a:xfrm>
        </p:grpSpPr>
        <p:sp>
          <p:nvSpPr>
            <p:cNvPr id="1645" name="Google Shape;1645;p31"/>
            <p:cNvSpPr/>
            <p:nvPr/>
          </p:nvSpPr>
          <p:spPr>
            <a:xfrm>
              <a:off x="7686013" y="1857713"/>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1"/>
            <p:cNvSpPr/>
            <p:nvPr/>
          </p:nvSpPr>
          <p:spPr>
            <a:xfrm>
              <a:off x="6428712" y="-365800"/>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1"/>
            <p:cNvSpPr/>
            <p:nvPr/>
          </p:nvSpPr>
          <p:spPr>
            <a:xfrm rot="5400000">
              <a:off x="-139925" y="1772475"/>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1"/>
            <p:cNvSpPr/>
            <p:nvPr/>
          </p:nvSpPr>
          <p:spPr>
            <a:xfrm rot="-7199956">
              <a:off x="-531816" y="4461494"/>
              <a:ext cx="1489548" cy="1028072"/>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9" name="Google Shape;1649;p31"/>
          <p:cNvGrpSpPr/>
          <p:nvPr/>
        </p:nvGrpSpPr>
        <p:grpSpPr>
          <a:xfrm>
            <a:off x="665859" y="504539"/>
            <a:ext cx="7764729" cy="4103826"/>
            <a:chOff x="713250" y="539500"/>
            <a:chExt cx="7789656" cy="4117001"/>
          </a:xfrm>
        </p:grpSpPr>
        <p:sp>
          <p:nvSpPr>
            <p:cNvPr id="1650" name="Google Shape;1650;p31"/>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51" name="Google Shape;1651;p31"/>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652" name="Shape 1652"/>
        <p:cNvGrpSpPr/>
        <p:nvPr/>
      </p:nvGrpSpPr>
      <p:grpSpPr>
        <a:xfrm>
          <a:off x="0" y="0"/>
          <a:ext cx="0" cy="0"/>
          <a:chOff x="0" y="0"/>
          <a:chExt cx="0" cy="0"/>
        </a:xfrm>
      </p:grpSpPr>
      <p:grpSp>
        <p:nvGrpSpPr>
          <p:cNvPr id="1653" name="Google Shape;1653;p32"/>
          <p:cNvGrpSpPr/>
          <p:nvPr/>
        </p:nvGrpSpPr>
        <p:grpSpPr>
          <a:xfrm>
            <a:off x="-148700" y="-449177"/>
            <a:ext cx="9350316" cy="5641823"/>
            <a:chOff x="74406" y="-449187"/>
            <a:chExt cx="9124930" cy="5641823"/>
          </a:xfrm>
        </p:grpSpPr>
        <p:grpSp>
          <p:nvGrpSpPr>
            <p:cNvPr id="1654" name="Google Shape;1654;p32"/>
            <p:cNvGrpSpPr/>
            <p:nvPr/>
          </p:nvGrpSpPr>
          <p:grpSpPr>
            <a:xfrm>
              <a:off x="415690" y="-449187"/>
              <a:ext cx="8312620" cy="5641823"/>
              <a:chOff x="9914352" y="-400200"/>
              <a:chExt cx="8168045" cy="5543700"/>
            </a:xfrm>
          </p:grpSpPr>
          <p:cxnSp>
            <p:nvCxnSpPr>
              <p:cNvPr id="1655" name="Google Shape;1655;p32"/>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56" name="Google Shape;1656;p32"/>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57" name="Google Shape;1657;p32"/>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58" name="Google Shape;1658;p32"/>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59" name="Google Shape;1659;p32"/>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0" name="Google Shape;1660;p32"/>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1" name="Google Shape;1661;p32"/>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2" name="Google Shape;1662;p32"/>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3" name="Google Shape;1663;p32"/>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4" name="Google Shape;1664;p32"/>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5" name="Google Shape;1665;p32"/>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6" name="Google Shape;1666;p32"/>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7" name="Google Shape;1667;p32"/>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8" name="Google Shape;1668;p32"/>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9" name="Google Shape;1669;p32"/>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0" name="Google Shape;1670;p32"/>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1" name="Google Shape;1671;p32"/>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2" name="Google Shape;1672;p32"/>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3" name="Google Shape;1673;p32"/>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4" name="Google Shape;1674;p32"/>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5" name="Google Shape;1675;p32"/>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676" name="Google Shape;1676;p32"/>
            <p:cNvGrpSpPr/>
            <p:nvPr/>
          </p:nvGrpSpPr>
          <p:grpSpPr>
            <a:xfrm rot="5400000">
              <a:off x="2350901" y="-1990715"/>
              <a:ext cx="4571941" cy="9124930"/>
              <a:chOff x="11547961" y="-445378"/>
              <a:chExt cx="4492425" cy="5543700"/>
            </a:xfrm>
          </p:grpSpPr>
          <p:cxnSp>
            <p:nvCxnSpPr>
              <p:cNvPr id="1677" name="Google Shape;1677;p32"/>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8" name="Google Shape;1678;p32"/>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9" name="Google Shape;1679;p32"/>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0" name="Google Shape;1680;p32"/>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1" name="Google Shape;1681;p32"/>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2" name="Google Shape;1682;p32"/>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3" name="Google Shape;1683;p32"/>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4" name="Google Shape;1684;p32"/>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5" name="Google Shape;1685;p32"/>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6" name="Google Shape;1686;p32"/>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7" name="Google Shape;1687;p32"/>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8" name="Google Shape;1688;p32"/>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89" name="Google Shape;1689;p32"/>
          <p:cNvGrpSpPr/>
          <p:nvPr/>
        </p:nvGrpSpPr>
        <p:grpSpPr>
          <a:xfrm>
            <a:off x="3170048" y="-87175"/>
            <a:ext cx="6325400" cy="2745261"/>
            <a:chOff x="3170048" y="-87175"/>
            <a:chExt cx="6325400" cy="2745261"/>
          </a:xfrm>
        </p:grpSpPr>
        <p:sp>
          <p:nvSpPr>
            <p:cNvPr id="1690" name="Google Shape;1690;p32"/>
            <p:cNvSpPr/>
            <p:nvPr/>
          </p:nvSpPr>
          <p:spPr>
            <a:xfrm>
              <a:off x="3170048" y="-87175"/>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2"/>
            <p:cNvSpPr/>
            <p:nvPr/>
          </p:nvSpPr>
          <p:spPr>
            <a:xfrm>
              <a:off x="8665698" y="208540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2" name="Google Shape;1692;p32"/>
          <p:cNvSpPr/>
          <p:nvPr/>
        </p:nvSpPr>
        <p:spPr>
          <a:xfrm>
            <a:off x="-386524" y="4499746"/>
            <a:ext cx="1099749" cy="94029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93" name="Google Shape;1693;p32"/>
          <p:cNvGrpSpPr/>
          <p:nvPr/>
        </p:nvGrpSpPr>
        <p:grpSpPr>
          <a:xfrm>
            <a:off x="166641" y="240700"/>
            <a:ext cx="8763363" cy="4631626"/>
            <a:chOff x="166641" y="240700"/>
            <a:chExt cx="8763363" cy="4631626"/>
          </a:xfrm>
        </p:grpSpPr>
        <p:grpSp>
          <p:nvGrpSpPr>
            <p:cNvPr id="1694" name="Google Shape;1694;p32"/>
            <p:cNvGrpSpPr/>
            <p:nvPr/>
          </p:nvGrpSpPr>
          <p:grpSpPr>
            <a:xfrm>
              <a:off x="166641" y="240700"/>
              <a:ext cx="8763363" cy="4631626"/>
              <a:chOff x="713250" y="539500"/>
              <a:chExt cx="7789656" cy="4117001"/>
            </a:xfrm>
          </p:grpSpPr>
          <p:sp>
            <p:nvSpPr>
              <p:cNvPr id="1695" name="Google Shape;1695;p32"/>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696" name="Google Shape;1696;p32"/>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1697" name="Google Shape;1697;p32"/>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98" name="Google Shape;1698;p32"/>
            <p:cNvGrpSpPr/>
            <p:nvPr/>
          </p:nvGrpSpPr>
          <p:grpSpPr>
            <a:xfrm>
              <a:off x="8025886" y="289154"/>
              <a:ext cx="404880" cy="107425"/>
              <a:chOff x="7050325" y="1045375"/>
              <a:chExt cx="824100" cy="218700"/>
            </a:xfrm>
          </p:grpSpPr>
          <p:sp>
            <p:nvSpPr>
              <p:cNvPr id="1699" name="Google Shape;1699;p32"/>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00" name="Google Shape;1700;p32"/>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01" name="Google Shape;1701;p32"/>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02" name="Google Shape;1702;p32"/>
              <p:cNvGrpSpPr/>
              <p:nvPr/>
            </p:nvGrpSpPr>
            <p:grpSpPr>
              <a:xfrm>
                <a:off x="7087846" y="1074670"/>
                <a:ext cx="756865" cy="160024"/>
                <a:chOff x="5368543" y="2043925"/>
                <a:chExt cx="1066307" cy="225450"/>
              </a:xfrm>
            </p:grpSpPr>
            <p:sp>
              <p:nvSpPr>
                <p:cNvPr id="1703" name="Google Shape;1703;p32"/>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2"/>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2"/>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2"/>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707" name="Google Shape;1707;p32"/>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8" name="Google Shape;1708;p32"/>
          <p:cNvGrpSpPr/>
          <p:nvPr/>
        </p:nvGrpSpPr>
        <p:grpSpPr>
          <a:xfrm>
            <a:off x="425133" y="918674"/>
            <a:ext cx="84094" cy="572699"/>
            <a:chOff x="9565102" y="953208"/>
            <a:chExt cx="102641" cy="699095"/>
          </a:xfrm>
        </p:grpSpPr>
        <p:sp>
          <p:nvSpPr>
            <p:cNvPr id="1709" name="Google Shape;1709;p32"/>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2"/>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2"/>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2"/>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55" name="Shape 155"/>
        <p:cNvGrpSpPr/>
        <p:nvPr/>
      </p:nvGrpSpPr>
      <p:grpSpPr>
        <a:xfrm>
          <a:off x="0" y="0"/>
          <a:ext cx="0" cy="0"/>
          <a:chOff x="0" y="0"/>
          <a:chExt cx="0" cy="0"/>
        </a:xfrm>
      </p:grpSpPr>
      <p:grpSp>
        <p:nvGrpSpPr>
          <p:cNvPr id="156" name="Google Shape;156;p5"/>
          <p:cNvGrpSpPr/>
          <p:nvPr/>
        </p:nvGrpSpPr>
        <p:grpSpPr>
          <a:xfrm>
            <a:off x="-148700" y="-449177"/>
            <a:ext cx="9350316" cy="5641823"/>
            <a:chOff x="74406" y="-449187"/>
            <a:chExt cx="9124930" cy="5641823"/>
          </a:xfrm>
        </p:grpSpPr>
        <p:grpSp>
          <p:nvGrpSpPr>
            <p:cNvPr id="157" name="Google Shape;157;p5"/>
            <p:cNvGrpSpPr/>
            <p:nvPr/>
          </p:nvGrpSpPr>
          <p:grpSpPr>
            <a:xfrm>
              <a:off x="415690" y="-449187"/>
              <a:ext cx="8312620" cy="5641823"/>
              <a:chOff x="9914352" y="-400200"/>
              <a:chExt cx="8168045" cy="5543700"/>
            </a:xfrm>
          </p:grpSpPr>
          <p:cxnSp>
            <p:nvCxnSpPr>
              <p:cNvPr id="158" name="Google Shape;158;p5"/>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5"/>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5"/>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5"/>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5"/>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5"/>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5"/>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5"/>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5"/>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5"/>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5"/>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5"/>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0" name="Google Shape;170;p5"/>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1" name="Google Shape;171;p5"/>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2" name="Google Shape;172;p5"/>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3" name="Google Shape;173;p5"/>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4" name="Google Shape;174;p5"/>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5" name="Google Shape;175;p5"/>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6" name="Google Shape;176;p5"/>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7" name="Google Shape;177;p5"/>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78" name="Google Shape;178;p5"/>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179" name="Google Shape;179;p5"/>
            <p:cNvGrpSpPr/>
            <p:nvPr/>
          </p:nvGrpSpPr>
          <p:grpSpPr>
            <a:xfrm rot="5400000">
              <a:off x="2350901" y="-1990715"/>
              <a:ext cx="4571941" cy="9124930"/>
              <a:chOff x="11547961" y="-445378"/>
              <a:chExt cx="4492425" cy="5543700"/>
            </a:xfrm>
          </p:grpSpPr>
          <p:cxnSp>
            <p:nvCxnSpPr>
              <p:cNvPr id="180" name="Google Shape;180;p5"/>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1" name="Google Shape;181;p5"/>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5"/>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3" name="Google Shape;183;p5"/>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4" name="Google Shape;184;p5"/>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5"/>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5"/>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5"/>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5"/>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5"/>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5"/>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5"/>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2" name="Google Shape;192;p5"/>
          <p:cNvGrpSpPr/>
          <p:nvPr/>
        </p:nvGrpSpPr>
        <p:grpSpPr>
          <a:xfrm>
            <a:off x="3285752" y="-87175"/>
            <a:ext cx="6209696" cy="2745261"/>
            <a:chOff x="3285752" y="-87175"/>
            <a:chExt cx="6209696" cy="2745261"/>
          </a:xfrm>
        </p:grpSpPr>
        <p:sp>
          <p:nvSpPr>
            <p:cNvPr id="193" name="Google Shape;193;p5"/>
            <p:cNvSpPr/>
            <p:nvPr/>
          </p:nvSpPr>
          <p:spPr>
            <a:xfrm>
              <a:off x="3285752" y="-87175"/>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8665698" y="2085400"/>
              <a:ext cx="829750" cy="572686"/>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5" name="Google Shape;195;p5"/>
          <p:cNvSpPr/>
          <p:nvPr/>
        </p:nvSpPr>
        <p:spPr>
          <a:xfrm>
            <a:off x="-386524" y="4499746"/>
            <a:ext cx="1099749" cy="94029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6" name="Google Shape;196;p5"/>
          <p:cNvGrpSpPr/>
          <p:nvPr/>
        </p:nvGrpSpPr>
        <p:grpSpPr>
          <a:xfrm>
            <a:off x="166641" y="240700"/>
            <a:ext cx="8763363" cy="4631626"/>
            <a:chOff x="166641" y="240700"/>
            <a:chExt cx="8763363" cy="4631626"/>
          </a:xfrm>
        </p:grpSpPr>
        <p:grpSp>
          <p:nvGrpSpPr>
            <p:cNvPr id="197" name="Google Shape;197;p5"/>
            <p:cNvGrpSpPr/>
            <p:nvPr/>
          </p:nvGrpSpPr>
          <p:grpSpPr>
            <a:xfrm>
              <a:off x="166641" y="240700"/>
              <a:ext cx="8763363" cy="4631626"/>
              <a:chOff x="166641" y="240700"/>
              <a:chExt cx="8763363" cy="4631626"/>
            </a:xfrm>
          </p:grpSpPr>
          <p:grpSp>
            <p:nvGrpSpPr>
              <p:cNvPr id="198" name="Google Shape;198;p5"/>
              <p:cNvGrpSpPr/>
              <p:nvPr/>
            </p:nvGrpSpPr>
            <p:grpSpPr>
              <a:xfrm>
                <a:off x="166641" y="240700"/>
                <a:ext cx="8763363" cy="4631626"/>
                <a:chOff x="713250" y="539500"/>
                <a:chExt cx="7789656" cy="4117001"/>
              </a:xfrm>
            </p:grpSpPr>
            <p:sp>
              <p:nvSpPr>
                <p:cNvPr id="199" name="Google Shape;199;p5"/>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0" name="Google Shape;200;p5"/>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201" name="Google Shape;201;p5"/>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2" name="Google Shape;202;p5"/>
              <p:cNvGrpSpPr/>
              <p:nvPr/>
            </p:nvGrpSpPr>
            <p:grpSpPr>
              <a:xfrm>
                <a:off x="8025886" y="289154"/>
                <a:ext cx="404880" cy="107425"/>
                <a:chOff x="7050325" y="1045375"/>
                <a:chExt cx="824100" cy="218700"/>
              </a:xfrm>
            </p:grpSpPr>
            <p:sp>
              <p:nvSpPr>
                <p:cNvPr id="203" name="Google Shape;203;p5"/>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4" name="Google Shape;204;p5"/>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05" name="Google Shape;205;p5"/>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06" name="Google Shape;206;p5"/>
                <p:cNvGrpSpPr/>
                <p:nvPr/>
              </p:nvGrpSpPr>
              <p:grpSpPr>
                <a:xfrm>
                  <a:off x="7087846" y="1074670"/>
                  <a:ext cx="756865" cy="160024"/>
                  <a:chOff x="5368543" y="2043925"/>
                  <a:chExt cx="1066307" cy="225450"/>
                </a:xfrm>
              </p:grpSpPr>
              <p:sp>
                <p:nvSpPr>
                  <p:cNvPr id="207" name="Google Shape;207;p5"/>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5"/>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cxnSp>
          <p:nvCxnSpPr>
            <p:cNvPr id="211" name="Google Shape;211;p5"/>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5"/>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3" name="Google Shape;213;p5"/>
          <p:cNvGrpSpPr/>
          <p:nvPr/>
        </p:nvGrpSpPr>
        <p:grpSpPr>
          <a:xfrm>
            <a:off x="8581595" y="3789974"/>
            <a:ext cx="84094" cy="572699"/>
            <a:chOff x="9565102" y="953208"/>
            <a:chExt cx="102641" cy="699095"/>
          </a:xfrm>
        </p:grpSpPr>
        <p:sp>
          <p:nvSpPr>
            <p:cNvPr id="214" name="Google Shape;214;p5"/>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5"/>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5"/>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8" name="Google Shape;218;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9" name="Google Shape;219;p5"/>
          <p:cNvSpPr txBox="1"/>
          <p:nvPr>
            <p:ph type="subTitle" idx="1"/>
          </p:nvPr>
        </p:nvSpPr>
        <p:spPr>
          <a:xfrm>
            <a:off x="5055279" y="3596699"/>
            <a:ext cx="2505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20" name="Google Shape;220;p5"/>
          <p:cNvSpPr txBox="1"/>
          <p:nvPr>
            <p:ph type="subTitle" idx="2"/>
          </p:nvPr>
        </p:nvSpPr>
        <p:spPr>
          <a:xfrm>
            <a:off x="1583300" y="3596699"/>
            <a:ext cx="2505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21" name="Google Shape;221;p5"/>
          <p:cNvSpPr txBox="1"/>
          <p:nvPr>
            <p:ph type="subTitle" idx="3"/>
          </p:nvPr>
        </p:nvSpPr>
        <p:spPr>
          <a:xfrm>
            <a:off x="5055275" y="3226425"/>
            <a:ext cx="25056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22" name="Google Shape;222;p5"/>
          <p:cNvSpPr txBox="1"/>
          <p:nvPr>
            <p:ph type="subTitle" idx="4"/>
          </p:nvPr>
        </p:nvSpPr>
        <p:spPr>
          <a:xfrm>
            <a:off x="1583075" y="3226425"/>
            <a:ext cx="25056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8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23" name="Shape 223"/>
        <p:cNvGrpSpPr/>
        <p:nvPr/>
      </p:nvGrpSpPr>
      <p:grpSpPr>
        <a:xfrm>
          <a:off x="0" y="0"/>
          <a:ext cx="0" cy="0"/>
          <a:chOff x="0" y="0"/>
          <a:chExt cx="0" cy="0"/>
        </a:xfrm>
      </p:grpSpPr>
      <p:grpSp>
        <p:nvGrpSpPr>
          <p:cNvPr id="224" name="Google Shape;224;p6"/>
          <p:cNvGrpSpPr/>
          <p:nvPr/>
        </p:nvGrpSpPr>
        <p:grpSpPr>
          <a:xfrm>
            <a:off x="-148700" y="-449177"/>
            <a:ext cx="9350316" cy="5641823"/>
            <a:chOff x="74406" y="-449187"/>
            <a:chExt cx="9124930" cy="5641823"/>
          </a:xfrm>
        </p:grpSpPr>
        <p:grpSp>
          <p:nvGrpSpPr>
            <p:cNvPr id="225" name="Google Shape;225;p6"/>
            <p:cNvGrpSpPr/>
            <p:nvPr/>
          </p:nvGrpSpPr>
          <p:grpSpPr>
            <a:xfrm>
              <a:off x="415690" y="-449187"/>
              <a:ext cx="8312620" cy="5641823"/>
              <a:chOff x="9914352" y="-400200"/>
              <a:chExt cx="8168045" cy="5543700"/>
            </a:xfrm>
          </p:grpSpPr>
          <p:cxnSp>
            <p:nvCxnSpPr>
              <p:cNvPr id="226" name="Google Shape;226;p6"/>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6"/>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6"/>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6"/>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6"/>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6"/>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6"/>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6"/>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4" name="Google Shape;234;p6"/>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5" name="Google Shape;235;p6"/>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6"/>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7" name="Google Shape;237;p6"/>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8" name="Google Shape;238;p6"/>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39" name="Google Shape;239;p6"/>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0" name="Google Shape;240;p6"/>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1" name="Google Shape;241;p6"/>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2" name="Google Shape;242;p6"/>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3" name="Google Shape;243;p6"/>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4" name="Google Shape;244;p6"/>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5" name="Google Shape;245;p6"/>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6" name="Google Shape;246;p6"/>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247" name="Google Shape;247;p6"/>
            <p:cNvGrpSpPr/>
            <p:nvPr/>
          </p:nvGrpSpPr>
          <p:grpSpPr>
            <a:xfrm rot="5400000">
              <a:off x="2350901" y="-1990715"/>
              <a:ext cx="4571941" cy="9124930"/>
              <a:chOff x="11547961" y="-445378"/>
              <a:chExt cx="4492425" cy="5543700"/>
            </a:xfrm>
          </p:grpSpPr>
          <p:cxnSp>
            <p:nvCxnSpPr>
              <p:cNvPr id="248" name="Google Shape;248;p6"/>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6"/>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0" name="Google Shape;250;p6"/>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1" name="Google Shape;251;p6"/>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6"/>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3" name="Google Shape;253;p6"/>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4" name="Google Shape;254;p6"/>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6"/>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6"/>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6"/>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6"/>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6"/>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260" name="Google Shape;260;p6"/>
          <p:cNvGrpSpPr/>
          <p:nvPr/>
        </p:nvGrpSpPr>
        <p:grpSpPr>
          <a:xfrm>
            <a:off x="166641" y="240700"/>
            <a:ext cx="8763363" cy="4631626"/>
            <a:chOff x="166641" y="240700"/>
            <a:chExt cx="8763363" cy="4631626"/>
          </a:xfrm>
        </p:grpSpPr>
        <p:grpSp>
          <p:nvGrpSpPr>
            <p:cNvPr id="261" name="Google Shape;261;p6"/>
            <p:cNvGrpSpPr/>
            <p:nvPr/>
          </p:nvGrpSpPr>
          <p:grpSpPr>
            <a:xfrm>
              <a:off x="166641" y="240700"/>
              <a:ext cx="8763363" cy="4631626"/>
              <a:chOff x="713250" y="539500"/>
              <a:chExt cx="7789656" cy="4117001"/>
            </a:xfrm>
          </p:grpSpPr>
          <p:sp>
            <p:nvSpPr>
              <p:cNvPr id="262" name="Google Shape;262;p6"/>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3" name="Google Shape;263;p6"/>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
          <p:nvSpPr>
            <p:cNvPr id="264" name="Google Shape;264;p6"/>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5" name="Google Shape;265;p6"/>
            <p:cNvGrpSpPr/>
            <p:nvPr/>
          </p:nvGrpSpPr>
          <p:grpSpPr>
            <a:xfrm>
              <a:off x="8025886" y="289154"/>
              <a:ext cx="404880" cy="107425"/>
              <a:chOff x="7050325" y="1045375"/>
              <a:chExt cx="824100" cy="218700"/>
            </a:xfrm>
          </p:grpSpPr>
          <p:sp>
            <p:nvSpPr>
              <p:cNvPr id="266" name="Google Shape;266;p6"/>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7" name="Google Shape;267;p6"/>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68" name="Google Shape;268;p6"/>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69" name="Google Shape;269;p6"/>
              <p:cNvGrpSpPr/>
              <p:nvPr/>
            </p:nvGrpSpPr>
            <p:grpSpPr>
              <a:xfrm>
                <a:off x="7087846" y="1074670"/>
                <a:ext cx="756865" cy="160024"/>
                <a:chOff x="5368543" y="2043925"/>
                <a:chExt cx="1066307" cy="225450"/>
              </a:xfrm>
            </p:grpSpPr>
            <p:sp>
              <p:nvSpPr>
                <p:cNvPr id="270" name="Google Shape;270;p6"/>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6"/>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6"/>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274" name="Google Shape;274;p6"/>
            <p:cNvCxnSpPr/>
            <p:nvPr/>
          </p:nvCxnSpPr>
          <p:spPr>
            <a:xfrm>
              <a:off x="172800" y="4604005"/>
              <a:ext cx="8703600" cy="0"/>
            </a:xfrm>
            <a:prstGeom prst="straightConnector1">
              <a:avLst/>
            </a:prstGeom>
            <a:noFill/>
            <a:ln w="9525" cap="flat" cmpd="sng">
              <a:solidFill>
                <a:schemeClr val="dk1"/>
              </a:solidFill>
              <a:prstDash val="solid"/>
              <a:round/>
              <a:headEnd type="none" w="med" len="med"/>
              <a:tailEnd type="none" w="med" len="med"/>
            </a:ln>
          </p:spPr>
        </p:cxnSp>
      </p:grpSp>
      <p:sp>
        <p:nvSpPr>
          <p:cNvPr id="275" name="Google Shape;275;p6"/>
          <p:cNvSpPr/>
          <p:nvPr/>
        </p:nvSpPr>
        <p:spPr>
          <a:xfrm>
            <a:off x="324275" y="396575"/>
            <a:ext cx="285829" cy="28585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77" name="Google Shape;277;p6"/>
          <p:cNvGrpSpPr/>
          <p:nvPr/>
        </p:nvGrpSpPr>
        <p:grpSpPr>
          <a:xfrm>
            <a:off x="425133" y="3789974"/>
            <a:ext cx="8240557" cy="572699"/>
            <a:chOff x="425133" y="3789974"/>
            <a:chExt cx="8240557" cy="572699"/>
          </a:xfrm>
        </p:grpSpPr>
        <p:grpSp>
          <p:nvGrpSpPr>
            <p:cNvPr id="278" name="Google Shape;278;p6"/>
            <p:cNvGrpSpPr/>
            <p:nvPr/>
          </p:nvGrpSpPr>
          <p:grpSpPr>
            <a:xfrm>
              <a:off x="8581595" y="3789974"/>
              <a:ext cx="84094" cy="572699"/>
              <a:chOff x="9565102" y="953208"/>
              <a:chExt cx="102641" cy="699095"/>
            </a:xfrm>
          </p:grpSpPr>
          <p:sp>
            <p:nvSpPr>
              <p:cNvPr id="279" name="Google Shape;279;p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6"/>
            <p:cNvGrpSpPr/>
            <p:nvPr/>
          </p:nvGrpSpPr>
          <p:grpSpPr>
            <a:xfrm>
              <a:off x="425133" y="3789974"/>
              <a:ext cx="84094" cy="572699"/>
              <a:chOff x="9565102" y="953208"/>
              <a:chExt cx="102641" cy="699095"/>
            </a:xfrm>
          </p:grpSpPr>
          <p:sp>
            <p:nvSpPr>
              <p:cNvPr id="284" name="Google Shape;284;p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8" name="Shape 288"/>
        <p:cNvGrpSpPr/>
        <p:nvPr/>
      </p:nvGrpSpPr>
      <p:grpSpPr>
        <a:xfrm>
          <a:off x="0" y="0"/>
          <a:ext cx="0" cy="0"/>
          <a:chOff x="0" y="0"/>
          <a:chExt cx="0" cy="0"/>
        </a:xfrm>
      </p:grpSpPr>
      <p:grpSp>
        <p:nvGrpSpPr>
          <p:cNvPr id="289" name="Google Shape;289;p7"/>
          <p:cNvGrpSpPr/>
          <p:nvPr/>
        </p:nvGrpSpPr>
        <p:grpSpPr>
          <a:xfrm>
            <a:off x="-148700" y="-449177"/>
            <a:ext cx="9350316" cy="5641823"/>
            <a:chOff x="74406" y="-449187"/>
            <a:chExt cx="9124930" cy="5641823"/>
          </a:xfrm>
        </p:grpSpPr>
        <p:grpSp>
          <p:nvGrpSpPr>
            <p:cNvPr id="290" name="Google Shape;290;p7"/>
            <p:cNvGrpSpPr/>
            <p:nvPr/>
          </p:nvGrpSpPr>
          <p:grpSpPr>
            <a:xfrm>
              <a:off x="415690" y="-449187"/>
              <a:ext cx="8312620" cy="5641823"/>
              <a:chOff x="9914352" y="-400200"/>
              <a:chExt cx="8168045" cy="5543700"/>
            </a:xfrm>
          </p:grpSpPr>
          <p:cxnSp>
            <p:nvCxnSpPr>
              <p:cNvPr id="291" name="Google Shape;291;p7"/>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2" name="Google Shape;292;p7"/>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3" name="Google Shape;293;p7"/>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4" name="Google Shape;294;p7"/>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5" name="Google Shape;295;p7"/>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6" name="Google Shape;296;p7"/>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7" name="Google Shape;297;p7"/>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8" name="Google Shape;298;p7"/>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299" name="Google Shape;299;p7"/>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0" name="Google Shape;300;p7"/>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7"/>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2" name="Google Shape;302;p7"/>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3" name="Google Shape;303;p7"/>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7"/>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5" name="Google Shape;305;p7"/>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7"/>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7" name="Google Shape;307;p7"/>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7"/>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7"/>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0" name="Google Shape;310;p7"/>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7"/>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312" name="Google Shape;312;p7"/>
            <p:cNvGrpSpPr/>
            <p:nvPr/>
          </p:nvGrpSpPr>
          <p:grpSpPr>
            <a:xfrm rot="5400000">
              <a:off x="2350901" y="-1990715"/>
              <a:ext cx="4571941" cy="9124930"/>
              <a:chOff x="11547961" y="-445378"/>
              <a:chExt cx="4492425" cy="5543700"/>
            </a:xfrm>
          </p:grpSpPr>
          <p:cxnSp>
            <p:nvCxnSpPr>
              <p:cNvPr id="313" name="Google Shape;313;p7"/>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7"/>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5" name="Google Shape;315;p7"/>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6" name="Google Shape;316;p7"/>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7" name="Google Shape;317;p7"/>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8" name="Google Shape;318;p7"/>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19" name="Google Shape;319;p7"/>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20" name="Google Shape;320;p7"/>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21" name="Google Shape;321;p7"/>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22" name="Google Shape;322;p7"/>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7"/>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24" name="Google Shape;324;p7"/>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25" name="Google Shape;325;p7"/>
          <p:cNvGrpSpPr/>
          <p:nvPr/>
        </p:nvGrpSpPr>
        <p:grpSpPr>
          <a:xfrm>
            <a:off x="166641" y="240700"/>
            <a:ext cx="8763363" cy="4631626"/>
            <a:chOff x="166641" y="240700"/>
            <a:chExt cx="8763363" cy="4631626"/>
          </a:xfrm>
        </p:grpSpPr>
        <p:grpSp>
          <p:nvGrpSpPr>
            <p:cNvPr id="326" name="Google Shape;326;p7"/>
            <p:cNvGrpSpPr/>
            <p:nvPr/>
          </p:nvGrpSpPr>
          <p:grpSpPr>
            <a:xfrm>
              <a:off x="166641" y="240700"/>
              <a:ext cx="8763363" cy="4631626"/>
              <a:chOff x="713250" y="539500"/>
              <a:chExt cx="7789656" cy="4117001"/>
            </a:xfrm>
          </p:grpSpPr>
          <p:sp>
            <p:nvSpPr>
              <p:cNvPr id="327" name="Google Shape;327;p7"/>
              <p:cNvSpPr/>
              <p:nvPr/>
            </p:nvSpPr>
            <p:spPr>
              <a:xfrm>
                <a:off x="785406" y="592101"/>
                <a:ext cx="7717500" cy="4064400"/>
              </a:xfrm>
              <a:prstGeom prst="roundRect">
                <a:avLst>
                  <a:gd name="adj" fmla="val 5913"/>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28" name="Google Shape;328;p7"/>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grpSp>
          <p:nvGrpSpPr>
            <p:cNvPr id="329" name="Google Shape;329;p7"/>
            <p:cNvGrpSpPr/>
            <p:nvPr/>
          </p:nvGrpSpPr>
          <p:grpSpPr>
            <a:xfrm>
              <a:off x="4471775" y="240700"/>
              <a:ext cx="4375799" cy="204324"/>
              <a:chOff x="4471775" y="240700"/>
              <a:chExt cx="4375799" cy="204324"/>
            </a:xfrm>
          </p:grpSpPr>
          <p:sp>
            <p:nvSpPr>
              <p:cNvPr id="330" name="Google Shape;330;p7"/>
              <p:cNvSpPr/>
              <p:nvPr/>
            </p:nvSpPr>
            <p:spPr>
              <a:xfrm>
                <a:off x="4471775" y="240700"/>
                <a:ext cx="4375799" cy="204324"/>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1" name="Google Shape;331;p7"/>
              <p:cNvGrpSpPr/>
              <p:nvPr/>
            </p:nvGrpSpPr>
            <p:grpSpPr>
              <a:xfrm>
                <a:off x="8025886" y="289154"/>
                <a:ext cx="404880" cy="107425"/>
                <a:chOff x="7050325" y="1045375"/>
                <a:chExt cx="824100" cy="218700"/>
              </a:xfrm>
            </p:grpSpPr>
            <p:sp>
              <p:nvSpPr>
                <p:cNvPr id="332" name="Google Shape;332;p7"/>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3" name="Google Shape;333;p7"/>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34" name="Google Shape;334;p7"/>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335" name="Google Shape;335;p7"/>
                <p:cNvGrpSpPr/>
                <p:nvPr/>
              </p:nvGrpSpPr>
              <p:grpSpPr>
                <a:xfrm>
                  <a:off x="7087846" y="1074670"/>
                  <a:ext cx="756865" cy="160024"/>
                  <a:chOff x="5368543" y="2043925"/>
                  <a:chExt cx="1066307" cy="225450"/>
                </a:xfrm>
              </p:grpSpPr>
              <p:sp>
                <p:nvSpPr>
                  <p:cNvPr id="336" name="Google Shape;336;p7"/>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7"/>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
        <p:nvSpPr>
          <p:cNvPr id="340" name="Google Shape;340;p7"/>
          <p:cNvSpPr txBox="1"/>
          <p:nvPr>
            <p:ph type="title"/>
          </p:nvPr>
        </p:nvSpPr>
        <p:spPr>
          <a:xfrm>
            <a:off x="720000" y="445025"/>
            <a:ext cx="4538700" cy="1052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1" name="Google Shape;341;p7"/>
          <p:cNvSpPr txBox="1"/>
          <p:nvPr>
            <p:ph type="subTitle" idx="1"/>
          </p:nvPr>
        </p:nvSpPr>
        <p:spPr>
          <a:xfrm>
            <a:off x="720000" y="1700300"/>
            <a:ext cx="45387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342" name="Google Shape;342;p7"/>
          <p:cNvSpPr/>
          <p:nvPr>
            <p:ph type="pic" idx="2"/>
          </p:nvPr>
        </p:nvSpPr>
        <p:spPr>
          <a:xfrm>
            <a:off x="5679900" y="1362050"/>
            <a:ext cx="2607900" cy="2974800"/>
          </a:xfrm>
          <a:prstGeom prst="roundRect">
            <a:avLst>
              <a:gd name="adj" fmla="val 1666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3" name="Shape 343"/>
        <p:cNvGrpSpPr/>
        <p:nvPr/>
      </p:nvGrpSpPr>
      <p:grpSpPr>
        <a:xfrm>
          <a:off x="0" y="0"/>
          <a:ext cx="0" cy="0"/>
          <a:chOff x="0" y="0"/>
          <a:chExt cx="0" cy="0"/>
        </a:xfrm>
      </p:grpSpPr>
      <p:grpSp>
        <p:nvGrpSpPr>
          <p:cNvPr id="344" name="Google Shape;344;p8"/>
          <p:cNvGrpSpPr/>
          <p:nvPr/>
        </p:nvGrpSpPr>
        <p:grpSpPr>
          <a:xfrm>
            <a:off x="-148700" y="-449177"/>
            <a:ext cx="9350316" cy="5641823"/>
            <a:chOff x="74406" y="-449187"/>
            <a:chExt cx="9124930" cy="5641823"/>
          </a:xfrm>
        </p:grpSpPr>
        <p:grpSp>
          <p:nvGrpSpPr>
            <p:cNvPr id="345" name="Google Shape;345;p8"/>
            <p:cNvGrpSpPr/>
            <p:nvPr/>
          </p:nvGrpSpPr>
          <p:grpSpPr>
            <a:xfrm>
              <a:off x="415690" y="-449187"/>
              <a:ext cx="8312620" cy="5641823"/>
              <a:chOff x="9914352" y="-400200"/>
              <a:chExt cx="8168045" cy="5543700"/>
            </a:xfrm>
          </p:grpSpPr>
          <p:cxnSp>
            <p:nvCxnSpPr>
              <p:cNvPr id="346" name="Google Shape;346;p8"/>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47" name="Google Shape;347;p8"/>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48" name="Google Shape;348;p8"/>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49" name="Google Shape;349;p8"/>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8"/>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8"/>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8"/>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8"/>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4" name="Google Shape;354;p8"/>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5" name="Google Shape;355;p8"/>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8"/>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8"/>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8"/>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8"/>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0" name="Google Shape;360;p8"/>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1" name="Google Shape;361;p8"/>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2" name="Google Shape;362;p8"/>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3" name="Google Shape;363;p8"/>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4" name="Google Shape;364;p8"/>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5" name="Google Shape;365;p8"/>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6" name="Google Shape;366;p8"/>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367" name="Google Shape;367;p8"/>
            <p:cNvGrpSpPr/>
            <p:nvPr/>
          </p:nvGrpSpPr>
          <p:grpSpPr>
            <a:xfrm rot="5400000">
              <a:off x="2350901" y="-1990715"/>
              <a:ext cx="4571941" cy="9124930"/>
              <a:chOff x="11547961" y="-445378"/>
              <a:chExt cx="4492425" cy="5543700"/>
            </a:xfrm>
          </p:grpSpPr>
          <p:cxnSp>
            <p:nvCxnSpPr>
              <p:cNvPr id="368" name="Google Shape;368;p8"/>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69" name="Google Shape;369;p8"/>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0" name="Google Shape;370;p8"/>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8"/>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2" name="Google Shape;372;p8"/>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3" name="Google Shape;373;p8"/>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4" name="Google Shape;374;p8"/>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5" name="Google Shape;375;p8"/>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6" name="Google Shape;376;p8"/>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8"/>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8" name="Google Shape;378;p8"/>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79" name="Google Shape;379;p8"/>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sp>
        <p:nvSpPr>
          <p:cNvPr id="380" name="Google Shape;380;p8"/>
          <p:cNvSpPr txBox="1"/>
          <p:nvPr>
            <p:ph type="title"/>
          </p:nvPr>
        </p:nvSpPr>
        <p:spPr>
          <a:xfrm>
            <a:off x="2246400" y="1771550"/>
            <a:ext cx="4651200" cy="20802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1" name="Google Shape;381;p8"/>
          <p:cNvSpPr/>
          <p:nvPr/>
        </p:nvSpPr>
        <p:spPr>
          <a:xfrm rot="10800000">
            <a:off x="7400263" y="4603988"/>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8"/>
          <p:cNvGrpSpPr/>
          <p:nvPr/>
        </p:nvGrpSpPr>
        <p:grpSpPr>
          <a:xfrm>
            <a:off x="-563125" y="-694675"/>
            <a:ext cx="1584760" cy="6351135"/>
            <a:chOff x="-563125" y="-694675"/>
            <a:chExt cx="1584760" cy="6351135"/>
          </a:xfrm>
        </p:grpSpPr>
        <p:sp>
          <p:nvSpPr>
            <p:cNvPr id="383" name="Google Shape;383;p8"/>
            <p:cNvSpPr/>
            <p:nvPr/>
          </p:nvSpPr>
          <p:spPr>
            <a:xfrm>
              <a:off x="-467875" y="-694675"/>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8"/>
            <p:cNvSpPr/>
            <p:nvPr/>
          </p:nvSpPr>
          <p:spPr>
            <a:xfrm>
              <a:off x="-563125" y="4382913"/>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5" name="Shape 385"/>
        <p:cNvGrpSpPr/>
        <p:nvPr/>
      </p:nvGrpSpPr>
      <p:grpSpPr>
        <a:xfrm>
          <a:off x="0" y="0"/>
          <a:ext cx="0" cy="0"/>
          <a:chOff x="0" y="0"/>
          <a:chExt cx="0" cy="0"/>
        </a:xfrm>
      </p:grpSpPr>
      <p:grpSp>
        <p:nvGrpSpPr>
          <p:cNvPr id="386" name="Google Shape;386;p9"/>
          <p:cNvGrpSpPr/>
          <p:nvPr/>
        </p:nvGrpSpPr>
        <p:grpSpPr>
          <a:xfrm>
            <a:off x="-148700" y="-449177"/>
            <a:ext cx="9350316" cy="5641823"/>
            <a:chOff x="74406" y="-449187"/>
            <a:chExt cx="9124930" cy="5641823"/>
          </a:xfrm>
        </p:grpSpPr>
        <p:grpSp>
          <p:nvGrpSpPr>
            <p:cNvPr id="387" name="Google Shape;387;p9"/>
            <p:cNvGrpSpPr/>
            <p:nvPr/>
          </p:nvGrpSpPr>
          <p:grpSpPr>
            <a:xfrm>
              <a:off x="415690" y="-449187"/>
              <a:ext cx="8312620" cy="5641823"/>
              <a:chOff x="9914352" y="-400200"/>
              <a:chExt cx="8168045" cy="5543700"/>
            </a:xfrm>
          </p:grpSpPr>
          <p:cxnSp>
            <p:nvCxnSpPr>
              <p:cNvPr id="388" name="Google Shape;388;p9"/>
              <p:cNvCxnSpPr/>
              <p:nvPr/>
            </p:nvCxnSpPr>
            <p:spPr>
              <a:xfrm>
                <a:off x="991435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89" name="Google Shape;389;p9"/>
              <p:cNvCxnSpPr/>
              <p:nvPr/>
            </p:nvCxnSpPr>
            <p:spPr>
              <a:xfrm>
                <a:off x="1032275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0" name="Google Shape;390;p9"/>
              <p:cNvCxnSpPr/>
              <p:nvPr/>
            </p:nvCxnSpPr>
            <p:spPr>
              <a:xfrm>
                <a:off x="1073115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1" name="Google Shape;391;p9"/>
              <p:cNvCxnSpPr/>
              <p:nvPr/>
            </p:nvCxnSpPr>
            <p:spPr>
              <a:xfrm>
                <a:off x="1113955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2" name="Google Shape;392;p9"/>
              <p:cNvCxnSpPr/>
              <p:nvPr/>
            </p:nvCxnSpPr>
            <p:spPr>
              <a:xfrm>
                <a:off x="1154796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3" name="Google Shape;393;p9"/>
              <p:cNvCxnSpPr/>
              <p:nvPr/>
            </p:nvCxnSpPr>
            <p:spPr>
              <a:xfrm>
                <a:off x="1195636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4" name="Google Shape;394;p9"/>
              <p:cNvCxnSpPr/>
              <p:nvPr/>
            </p:nvCxnSpPr>
            <p:spPr>
              <a:xfrm>
                <a:off x="1236476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9"/>
              <p:cNvCxnSpPr/>
              <p:nvPr/>
            </p:nvCxnSpPr>
            <p:spPr>
              <a:xfrm>
                <a:off x="12773168"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6" name="Google Shape;396;p9"/>
              <p:cNvCxnSpPr/>
              <p:nvPr/>
            </p:nvCxnSpPr>
            <p:spPr>
              <a:xfrm>
                <a:off x="1318157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7" name="Google Shape;397;p9"/>
              <p:cNvCxnSpPr/>
              <p:nvPr/>
            </p:nvCxnSpPr>
            <p:spPr>
              <a:xfrm>
                <a:off x="1358997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8" name="Google Shape;398;p9"/>
              <p:cNvCxnSpPr/>
              <p:nvPr/>
            </p:nvCxnSpPr>
            <p:spPr>
              <a:xfrm>
                <a:off x="1399837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399" name="Google Shape;399;p9"/>
              <p:cNvCxnSpPr/>
              <p:nvPr/>
            </p:nvCxnSpPr>
            <p:spPr>
              <a:xfrm>
                <a:off x="14406777"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0" name="Google Shape;400;p9"/>
              <p:cNvCxnSpPr/>
              <p:nvPr/>
            </p:nvCxnSpPr>
            <p:spPr>
              <a:xfrm>
                <a:off x="14815180"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1" name="Google Shape;401;p9"/>
              <p:cNvCxnSpPr/>
              <p:nvPr/>
            </p:nvCxnSpPr>
            <p:spPr>
              <a:xfrm>
                <a:off x="15223582"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2" name="Google Shape;402;p9"/>
              <p:cNvCxnSpPr/>
              <p:nvPr/>
            </p:nvCxnSpPr>
            <p:spPr>
              <a:xfrm>
                <a:off x="15631984"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3" name="Google Shape;403;p9"/>
              <p:cNvCxnSpPr/>
              <p:nvPr/>
            </p:nvCxnSpPr>
            <p:spPr>
              <a:xfrm>
                <a:off x="16040386"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4" name="Google Shape;404;p9"/>
              <p:cNvCxnSpPr/>
              <p:nvPr/>
            </p:nvCxnSpPr>
            <p:spPr>
              <a:xfrm>
                <a:off x="16448789"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5" name="Google Shape;405;p9"/>
              <p:cNvCxnSpPr/>
              <p:nvPr/>
            </p:nvCxnSpPr>
            <p:spPr>
              <a:xfrm>
                <a:off x="16857191"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6" name="Google Shape;406;p9"/>
              <p:cNvCxnSpPr/>
              <p:nvPr/>
            </p:nvCxnSpPr>
            <p:spPr>
              <a:xfrm>
                <a:off x="17265593"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9"/>
              <p:cNvCxnSpPr/>
              <p:nvPr/>
            </p:nvCxnSpPr>
            <p:spPr>
              <a:xfrm>
                <a:off x="17673995" y="-400200"/>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08" name="Google Shape;408;p9"/>
              <p:cNvCxnSpPr/>
              <p:nvPr/>
            </p:nvCxnSpPr>
            <p:spPr>
              <a:xfrm>
                <a:off x="18082398" y="-400200"/>
                <a:ext cx="0" cy="5543700"/>
              </a:xfrm>
              <a:prstGeom prst="straightConnector1">
                <a:avLst/>
              </a:prstGeom>
              <a:noFill/>
              <a:ln w="9525" cap="flat" cmpd="sng">
                <a:solidFill>
                  <a:schemeClr val="accent1"/>
                </a:solidFill>
                <a:prstDash val="solid"/>
                <a:round/>
                <a:headEnd type="none" w="med" len="med"/>
                <a:tailEnd type="none" w="med" len="med"/>
              </a:ln>
            </p:spPr>
          </p:cxnSp>
        </p:grpSp>
        <p:grpSp>
          <p:nvGrpSpPr>
            <p:cNvPr id="409" name="Google Shape;409;p9"/>
            <p:cNvGrpSpPr/>
            <p:nvPr/>
          </p:nvGrpSpPr>
          <p:grpSpPr>
            <a:xfrm rot="5400000">
              <a:off x="2350901" y="-1990715"/>
              <a:ext cx="4571941" cy="9124930"/>
              <a:chOff x="11547961" y="-445378"/>
              <a:chExt cx="4492425" cy="5543700"/>
            </a:xfrm>
          </p:grpSpPr>
          <p:cxnSp>
            <p:nvCxnSpPr>
              <p:cNvPr id="410" name="Google Shape;410;p9"/>
              <p:cNvCxnSpPr/>
              <p:nvPr/>
            </p:nvCxnSpPr>
            <p:spPr>
              <a:xfrm>
                <a:off x="11547961"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1" name="Google Shape;411;p9"/>
              <p:cNvCxnSpPr/>
              <p:nvPr/>
            </p:nvCxnSpPr>
            <p:spPr>
              <a:xfrm>
                <a:off x="1195636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2" name="Google Shape;412;p9"/>
              <p:cNvCxnSpPr/>
              <p:nvPr/>
            </p:nvCxnSpPr>
            <p:spPr>
              <a:xfrm>
                <a:off x="12364766"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3" name="Google Shape;413;p9"/>
              <p:cNvCxnSpPr/>
              <p:nvPr/>
            </p:nvCxnSpPr>
            <p:spPr>
              <a:xfrm>
                <a:off x="12773168"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4" name="Google Shape;414;p9"/>
              <p:cNvCxnSpPr/>
              <p:nvPr/>
            </p:nvCxnSpPr>
            <p:spPr>
              <a:xfrm>
                <a:off x="1318157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5" name="Google Shape;415;p9"/>
              <p:cNvCxnSpPr/>
              <p:nvPr/>
            </p:nvCxnSpPr>
            <p:spPr>
              <a:xfrm>
                <a:off x="13589973"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6" name="Google Shape;416;p9"/>
              <p:cNvCxnSpPr/>
              <p:nvPr/>
            </p:nvCxnSpPr>
            <p:spPr>
              <a:xfrm>
                <a:off x="13998375"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7" name="Google Shape;417;p9"/>
              <p:cNvCxnSpPr/>
              <p:nvPr/>
            </p:nvCxnSpPr>
            <p:spPr>
              <a:xfrm>
                <a:off x="14406777"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8" name="Google Shape;418;p9"/>
              <p:cNvCxnSpPr/>
              <p:nvPr/>
            </p:nvCxnSpPr>
            <p:spPr>
              <a:xfrm>
                <a:off x="14815180"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19" name="Google Shape;419;p9"/>
              <p:cNvCxnSpPr/>
              <p:nvPr/>
            </p:nvCxnSpPr>
            <p:spPr>
              <a:xfrm>
                <a:off x="15223582"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9"/>
              <p:cNvCxnSpPr/>
              <p:nvPr/>
            </p:nvCxnSpPr>
            <p:spPr>
              <a:xfrm>
                <a:off x="15631984" y="-445378"/>
                <a:ext cx="0" cy="554370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9"/>
              <p:cNvCxnSpPr/>
              <p:nvPr/>
            </p:nvCxnSpPr>
            <p:spPr>
              <a:xfrm>
                <a:off x="16040386" y="-445378"/>
                <a:ext cx="0" cy="5543700"/>
              </a:xfrm>
              <a:prstGeom prst="straightConnector1">
                <a:avLst/>
              </a:prstGeom>
              <a:noFill/>
              <a:ln w="9525" cap="flat" cmpd="sng">
                <a:solidFill>
                  <a:schemeClr val="accent1"/>
                </a:solidFill>
                <a:prstDash val="solid"/>
                <a:round/>
                <a:headEnd type="none" w="med" len="med"/>
                <a:tailEnd type="none" w="med" len="med"/>
              </a:ln>
            </p:spPr>
          </p:cxnSp>
        </p:grpSp>
      </p:grpSp>
      <p:sp>
        <p:nvSpPr>
          <p:cNvPr id="422" name="Google Shape;422;p9"/>
          <p:cNvSpPr txBox="1"/>
          <p:nvPr>
            <p:ph type="title"/>
          </p:nvPr>
        </p:nvSpPr>
        <p:spPr>
          <a:xfrm>
            <a:off x="2135550" y="1695200"/>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65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
        <p:nvSpPr>
          <p:cNvPr id="423" name="Google Shape;423;p9"/>
          <p:cNvSpPr txBox="1"/>
          <p:nvPr>
            <p:ph type="subTitle" idx="1"/>
          </p:nvPr>
        </p:nvSpPr>
        <p:spPr>
          <a:xfrm>
            <a:off x="2135550" y="2856625"/>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24" name="Google Shape;424;p9"/>
          <p:cNvGrpSpPr/>
          <p:nvPr/>
        </p:nvGrpSpPr>
        <p:grpSpPr>
          <a:xfrm>
            <a:off x="-699512" y="-605544"/>
            <a:ext cx="10319334" cy="4628418"/>
            <a:chOff x="-699512" y="-605544"/>
            <a:chExt cx="10319334" cy="4628418"/>
          </a:xfrm>
        </p:grpSpPr>
        <p:sp>
          <p:nvSpPr>
            <p:cNvPr id="425" name="Google Shape;425;p9"/>
            <p:cNvSpPr/>
            <p:nvPr/>
          </p:nvSpPr>
          <p:spPr>
            <a:xfrm>
              <a:off x="-699512" y="2994825"/>
              <a:ext cx="1489515" cy="1028049"/>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9"/>
            <p:cNvSpPr/>
            <p:nvPr/>
          </p:nvSpPr>
          <p:spPr>
            <a:xfrm rot="2700000">
              <a:off x="7984919" y="-229463"/>
              <a:ext cx="1489562" cy="1028081"/>
            </a:xfrm>
            <a:custGeom>
              <a:avLst/>
              <a:gdLst/>
              <a:ahLst/>
              <a:cxnLst/>
              <a:rect l="l" t="t" r="r" b="b"/>
              <a:pathLst>
                <a:path w="45089" h="31120" extrusionOk="0">
                  <a:moveTo>
                    <a:pt x="36489" y="0"/>
                  </a:moveTo>
                  <a:cubicBezTo>
                    <a:pt x="35993" y="0"/>
                    <a:pt x="35489" y="65"/>
                    <a:pt x="34987" y="201"/>
                  </a:cubicBezTo>
                  <a:cubicBezTo>
                    <a:pt x="31896" y="1007"/>
                    <a:pt x="30075" y="4168"/>
                    <a:pt x="30906" y="7259"/>
                  </a:cubicBezTo>
                  <a:cubicBezTo>
                    <a:pt x="32289" y="12471"/>
                    <a:pt x="29175" y="17844"/>
                    <a:pt x="23963" y="19252"/>
                  </a:cubicBezTo>
                  <a:cubicBezTo>
                    <a:pt x="23125" y="19474"/>
                    <a:pt x="22282" y="19580"/>
                    <a:pt x="21453" y="19580"/>
                  </a:cubicBezTo>
                  <a:cubicBezTo>
                    <a:pt x="17119" y="19580"/>
                    <a:pt x="13131" y="16683"/>
                    <a:pt x="11969" y="12309"/>
                  </a:cubicBezTo>
                  <a:cubicBezTo>
                    <a:pt x="11274" y="9740"/>
                    <a:pt x="8944" y="8028"/>
                    <a:pt x="6390" y="8028"/>
                  </a:cubicBezTo>
                  <a:cubicBezTo>
                    <a:pt x="5895" y="8028"/>
                    <a:pt x="5391" y="8093"/>
                    <a:pt x="4890" y="8227"/>
                  </a:cubicBezTo>
                  <a:cubicBezTo>
                    <a:pt x="1821" y="9058"/>
                    <a:pt x="0" y="12216"/>
                    <a:pt x="806" y="15285"/>
                  </a:cubicBezTo>
                  <a:cubicBezTo>
                    <a:pt x="3358" y="24813"/>
                    <a:pt x="12000" y="31119"/>
                    <a:pt x="21426" y="31119"/>
                  </a:cubicBezTo>
                  <a:cubicBezTo>
                    <a:pt x="23247" y="31119"/>
                    <a:pt x="25097" y="30884"/>
                    <a:pt x="26939" y="30391"/>
                  </a:cubicBezTo>
                  <a:cubicBezTo>
                    <a:pt x="38308" y="27370"/>
                    <a:pt x="45089" y="15630"/>
                    <a:pt x="42045" y="4282"/>
                  </a:cubicBezTo>
                  <a:cubicBezTo>
                    <a:pt x="41350" y="1697"/>
                    <a:pt x="39026" y="0"/>
                    <a:pt x="3648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 name="Google Shape;427;p9"/>
          <p:cNvSpPr/>
          <p:nvPr/>
        </p:nvSpPr>
        <p:spPr>
          <a:xfrm>
            <a:off x="8082050" y="4344925"/>
            <a:ext cx="1489510" cy="1273548"/>
          </a:xfrm>
          <a:custGeom>
            <a:avLst/>
            <a:gdLst/>
            <a:ahLst/>
            <a:cxnLst/>
            <a:rect l="l" t="t" r="r" b="b"/>
            <a:pathLst>
              <a:path w="8511" h="7277" extrusionOk="0">
                <a:moveTo>
                  <a:pt x="4781" y="0"/>
                </a:moveTo>
                <a:cubicBezTo>
                  <a:pt x="4701" y="0"/>
                  <a:pt x="4620" y="41"/>
                  <a:pt x="4567" y="125"/>
                </a:cubicBezTo>
                <a:lnTo>
                  <a:pt x="3875" y="1301"/>
                </a:lnTo>
                <a:cubicBezTo>
                  <a:pt x="3828" y="1380"/>
                  <a:pt x="3739" y="1426"/>
                  <a:pt x="3650" y="1426"/>
                </a:cubicBezTo>
                <a:cubicBezTo>
                  <a:pt x="3608" y="1426"/>
                  <a:pt x="3566" y="1416"/>
                  <a:pt x="3529" y="1393"/>
                </a:cubicBezTo>
                <a:lnTo>
                  <a:pt x="2375" y="655"/>
                </a:lnTo>
                <a:cubicBezTo>
                  <a:pt x="2332" y="628"/>
                  <a:pt x="2288" y="617"/>
                  <a:pt x="2246" y="617"/>
                </a:cubicBezTo>
                <a:cubicBezTo>
                  <a:pt x="2108" y="617"/>
                  <a:pt x="1995" y="744"/>
                  <a:pt x="2030" y="886"/>
                </a:cubicBezTo>
                <a:lnTo>
                  <a:pt x="2237" y="2017"/>
                </a:lnTo>
                <a:cubicBezTo>
                  <a:pt x="2283" y="2155"/>
                  <a:pt x="2169" y="2293"/>
                  <a:pt x="2006" y="2293"/>
                </a:cubicBezTo>
                <a:lnTo>
                  <a:pt x="576" y="2316"/>
                </a:lnTo>
                <a:cubicBezTo>
                  <a:pt x="346" y="2316"/>
                  <a:pt x="253" y="2616"/>
                  <a:pt x="438" y="2731"/>
                </a:cubicBezTo>
                <a:lnTo>
                  <a:pt x="1314" y="3377"/>
                </a:lnTo>
                <a:cubicBezTo>
                  <a:pt x="1453" y="3469"/>
                  <a:pt x="1431" y="3677"/>
                  <a:pt x="1292" y="3770"/>
                </a:cubicBezTo>
                <a:lnTo>
                  <a:pt x="207" y="4391"/>
                </a:lnTo>
                <a:cubicBezTo>
                  <a:pt x="1" y="4508"/>
                  <a:pt x="93" y="4806"/>
                  <a:pt x="324" y="4830"/>
                </a:cubicBezTo>
                <a:lnTo>
                  <a:pt x="1545" y="4877"/>
                </a:lnTo>
                <a:cubicBezTo>
                  <a:pt x="1730" y="4877"/>
                  <a:pt x="1846" y="5061"/>
                  <a:pt x="1754" y="5222"/>
                </a:cubicBezTo>
                <a:lnTo>
                  <a:pt x="1268" y="6190"/>
                </a:lnTo>
                <a:cubicBezTo>
                  <a:pt x="1193" y="6341"/>
                  <a:pt x="1318" y="6522"/>
                  <a:pt x="1478" y="6522"/>
                </a:cubicBezTo>
                <a:cubicBezTo>
                  <a:pt x="1515" y="6522"/>
                  <a:pt x="1553" y="6512"/>
                  <a:pt x="1591" y="6491"/>
                </a:cubicBezTo>
                <a:lnTo>
                  <a:pt x="2883" y="5845"/>
                </a:lnTo>
                <a:cubicBezTo>
                  <a:pt x="2910" y="5829"/>
                  <a:pt x="2940" y="5821"/>
                  <a:pt x="2970" y="5821"/>
                </a:cubicBezTo>
                <a:cubicBezTo>
                  <a:pt x="3068" y="5821"/>
                  <a:pt x="3170" y="5900"/>
                  <a:pt x="3206" y="6006"/>
                </a:cubicBezTo>
                <a:lnTo>
                  <a:pt x="3529" y="7113"/>
                </a:lnTo>
                <a:cubicBezTo>
                  <a:pt x="3554" y="7216"/>
                  <a:pt x="3653" y="7276"/>
                  <a:pt x="3751" y="7276"/>
                </a:cubicBezTo>
                <a:cubicBezTo>
                  <a:pt x="3827" y="7276"/>
                  <a:pt x="3903" y="7240"/>
                  <a:pt x="3944" y="7159"/>
                </a:cubicBezTo>
                <a:lnTo>
                  <a:pt x="4636" y="5960"/>
                </a:lnTo>
                <a:cubicBezTo>
                  <a:pt x="4679" y="5888"/>
                  <a:pt x="4758" y="5852"/>
                  <a:pt x="4840" y="5852"/>
                </a:cubicBezTo>
                <a:cubicBezTo>
                  <a:pt x="4889" y="5852"/>
                  <a:pt x="4939" y="5865"/>
                  <a:pt x="4982" y="5891"/>
                </a:cubicBezTo>
                <a:lnTo>
                  <a:pt x="6136" y="6629"/>
                </a:lnTo>
                <a:cubicBezTo>
                  <a:pt x="6178" y="6656"/>
                  <a:pt x="6223" y="6668"/>
                  <a:pt x="6266" y="6668"/>
                </a:cubicBezTo>
                <a:cubicBezTo>
                  <a:pt x="6412" y="6668"/>
                  <a:pt x="6540" y="6535"/>
                  <a:pt x="6505" y="6375"/>
                </a:cubicBezTo>
                <a:lnTo>
                  <a:pt x="6274" y="5268"/>
                </a:lnTo>
                <a:cubicBezTo>
                  <a:pt x="6250" y="5107"/>
                  <a:pt x="6366" y="4969"/>
                  <a:pt x="6505" y="4969"/>
                </a:cubicBezTo>
                <a:lnTo>
                  <a:pt x="7935" y="4969"/>
                </a:lnTo>
                <a:cubicBezTo>
                  <a:pt x="8165" y="4969"/>
                  <a:pt x="8258" y="4668"/>
                  <a:pt x="8073" y="4530"/>
                </a:cubicBezTo>
                <a:lnTo>
                  <a:pt x="7219" y="3908"/>
                </a:lnTo>
                <a:cubicBezTo>
                  <a:pt x="7080" y="3816"/>
                  <a:pt x="7080" y="3585"/>
                  <a:pt x="7243" y="3515"/>
                </a:cubicBezTo>
                <a:lnTo>
                  <a:pt x="8304" y="2893"/>
                </a:lnTo>
                <a:cubicBezTo>
                  <a:pt x="8510" y="2777"/>
                  <a:pt x="8442" y="2454"/>
                  <a:pt x="8187" y="2454"/>
                </a:cubicBezTo>
                <a:lnTo>
                  <a:pt x="6966" y="2408"/>
                </a:lnTo>
                <a:cubicBezTo>
                  <a:pt x="6781" y="2386"/>
                  <a:pt x="6689" y="2201"/>
                  <a:pt x="6757" y="2063"/>
                </a:cubicBezTo>
                <a:lnTo>
                  <a:pt x="7243" y="1094"/>
                </a:lnTo>
                <a:cubicBezTo>
                  <a:pt x="7319" y="921"/>
                  <a:pt x="7188" y="749"/>
                  <a:pt x="7023" y="749"/>
                </a:cubicBezTo>
                <a:cubicBezTo>
                  <a:pt x="6989" y="749"/>
                  <a:pt x="6955" y="756"/>
                  <a:pt x="6920" y="771"/>
                </a:cubicBezTo>
                <a:lnTo>
                  <a:pt x="5650" y="1417"/>
                </a:lnTo>
                <a:cubicBezTo>
                  <a:pt x="5613" y="1435"/>
                  <a:pt x="5575" y="1444"/>
                  <a:pt x="5537" y="1444"/>
                </a:cubicBezTo>
                <a:cubicBezTo>
                  <a:pt x="5434" y="1444"/>
                  <a:pt x="5339" y="1380"/>
                  <a:pt x="5305" y="1279"/>
                </a:cubicBezTo>
                <a:lnTo>
                  <a:pt x="5005" y="172"/>
                </a:lnTo>
                <a:cubicBezTo>
                  <a:pt x="4968" y="58"/>
                  <a:pt x="4875" y="0"/>
                  <a:pt x="478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8" name="Shape 428"/>
        <p:cNvGrpSpPr/>
        <p:nvPr/>
      </p:nvGrpSpPr>
      <p:grpSpPr>
        <a:xfrm>
          <a:off x="0" y="0"/>
          <a:ext cx="0" cy="0"/>
          <a:chOff x="0" y="0"/>
          <a:chExt cx="0" cy="0"/>
        </a:xfrm>
      </p:grpSpPr>
      <p:sp>
        <p:nvSpPr>
          <p:cNvPr id="429" name="Google Shape;429;p10"/>
          <p:cNvSpPr/>
          <p:nvPr>
            <p:ph type="pic" idx="2"/>
          </p:nvPr>
        </p:nvSpPr>
        <p:spPr>
          <a:xfrm>
            <a:off x="-25" y="-6900"/>
            <a:ext cx="9144000" cy="5157300"/>
          </a:xfrm>
          <a:prstGeom prst="rect">
            <a:avLst/>
          </a:prstGeom>
          <a:noFill/>
          <a:ln>
            <a:noFill/>
          </a:ln>
        </p:spPr>
      </p:sp>
      <p:sp>
        <p:nvSpPr>
          <p:cNvPr id="430" name="Google Shape;430;p10"/>
          <p:cNvSpPr txBox="1"/>
          <p:nvPr>
            <p:ph type="title"/>
          </p:nvPr>
        </p:nvSpPr>
        <p:spPr>
          <a:xfrm>
            <a:off x="720000" y="4014450"/>
            <a:ext cx="7704000" cy="57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200"/>
              <a:buNone/>
              <a:defRPr sz="3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1pPr>
            <a:lvl2pPr lvl="1"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2pPr>
            <a:lvl3pPr lvl="2"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3pPr>
            <a:lvl4pPr lvl="3"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4pPr>
            <a:lvl5pPr lvl="4"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5pPr>
            <a:lvl6pPr lvl="5"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6pPr>
            <a:lvl7pPr lvl="6"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7pPr>
            <a:lvl8pPr lvl="7"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8pPr>
            <a:lvl9pPr lvl="8" rtl="0">
              <a:spcBef>
                <a:spcPts val="0"/>
              </a:spcBef>
              <a:spcAft>
                <a:spcPts val="0"/>
              </a:spcAft>
              <a:buClr>
                <a:schemeClr val="dk1"/>
              </a:buClr>
              <a:buSzPts val="3200"/>
              <a:buFont typeface="Mukta SemiBold" panose="020B0000000000000000"/>
              <a:buNone/>
              <a:defRPr sz="3200">
                <a:solidFill>
                  <a:schemeClr val="dk1"/>
                </a:solidFill>
                <a:latin typeface="Mukta SemiBold" panose="020B0000000000000000"/>
                <a:ea typeface="Mukta SemiBold" panose="020B0000000000000000"/>
                <a:cs typeface="Mukta SemiBold" panose="020B0000000000000000"/>
                <a:sym typeface="Mukta SemiBold" panose="020B00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22" name="Shape 1722"/>
        <p:cNvGrpSpPr/>
        <p:nvPr/>
      </p:nvGrpSpPr>
      <p:grpSpPr>
        <a:xfrm>
          <a:off x="0" y="0"/>
          <a:ext cx="0" cy="0"/>
          <a:chOff x="0" y="0"/>
          <a:chExt cx="0" cy="0"/>
        </a:xfrm>
      </p:grpSpPr>
      <p:grpSp>
        <p:nvGrpSpPr>
          <p:cNvPr id="1723" name="Google Shape;1723;p36"/>
          <p:cNvGrpSpPr/>
          <p:nvPr/>
        </p:nvGrpSpPr>
        <p:grpSpPr>
          <a:xfrm>
            <a:off x="1175938" y="770625"/>
            <a:ext cx="6906103" cy="3681681"/>
            <a:chOff x="1175938" y="770625"/>
            <a:chExt cx="6906103" cy="3681681"/>
          </a:xfrm>
        </p:grpSpPr>
        <p:grpSp>
          <p:nvGrpSpPr>
            <p:cNvPr id="1724" name="Google Shape;1724;p36"/>
            <p:cNvGrpSpPr/>
            <p:nvPr/>
          </p:nvGrpSpPr>
          <p:grpSpPr>
            <a:xfrm>
              <a:off x="1175938" y="770625"/>
              <a:ext cx="6906103" cy="3681681"/>
              <a:chOff x="1175938" y="770625"/>
              <a:chExt cx="6906103" cy="3681681"/>
            </a:xfrm>
          </p:grpSpPr>
          <p:grpSp>
            <p:nvGrpSpPr>
              <p:cNvPr id="1725" name="Google Shape;1725;p36"/>
              <p:cNvGrpSpPr/>
              <p:nvPr/>
            </p:nvGrpSpPr>
            <p:grpSpPr>
              <a:xfrm>
                <a:off x="1175938" y="770637"/>
                <a:ext cx="6906103" cy="3681670"/>
                <a:chOff x="713225" y="523974"/>
                <a:chExt cx="7831825" cy="4175176"/>
              </a:xfrm>
            </p:grpSpPr>
            <p:sp>
              <p:nvSpPr>
                <p:cNvPr id="1726" name="Google Shape;1726;p36"/>
                <p:cNvSpPr/>
                <p:nvPr/>
              </p:nvSpPr>
              <p:spPr>
                <a:xfrm>
                  <a:off x="827550" y="634750"/>
                  <a:ext cx="7717500" cy="4064400"/>
                </a:xfrm>
                <a:prstGeom prst="roundRect">
                  <a:avLst>
                    <a:gd name="adj" fmla="val 8895"/>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27" name="Google Shape;1727;p36"/>
                <p:cNvSpPr/>
                <p:nvPr/>
              </p:nvSpPr>
              <p:spPr>
                <a:xfrm>
                  <a:off x="713250" y="539500"/>
                  <a:ext cx="7717500" cy="4064400"/>
                </a:xfrm>
                <a:prstGeom prst="roundRect">
                  <a:avLst>
                    <a:gd name="adj" fmla="val 5886"/>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28" name="Google Shape;1728;p36"/>
                <p:cNvSpPr/>
                <p:nvPr/>
              </p:nvSpPr>
              <p:spPr>
                <a:xfrm>
                  <a:off x="713225" y="523974"/>
                  <a:ext cx="7717482" cy="619996"/>
                </a:xfrm>
                <a:custGeom>
                  <a:avLst/>
                  <a:gdLst/>
                  <a:ahLst/>
                  <a:cxnLst/>
                  <a:rect l="l" t="t" r="r" b="b"/>
                  <a:pathLst>
                    <a:path w="76665" h="6159" extrusionOk="0">
                      <a:moveTo>
                        <a:pt x="2561" y="0"/>
                      </a:moveTo>
                      <a:cubicBezTo>
                        <a:pt x="1153" y="0"/>
                        <a:pt x="0" y="1153"/>
                        <a:pt x="0" y="2561"/>
                      </a:cubicBezTo>
                      <a:lnTo>
                        <a:pt x="0" y="6159"/>
                      </a:lnTo>
                      <a:lnTo>
                        <a:pt x="76664" y="6159"/>
                      </a:lnTo>
                      <a:lnTo>
                        <a:pt x="76664" y="2561"/>
                      </a:lnTo>
                      <a:cubicBezTo>
                        <a:pt x="76664" y="1153"/>
                        <a:pt x="75511" y="0"/>
                        <a:pt x="7410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29" name="Google Shape;1729;p36"/>
              <p:cNvSpPr/>
              <p:nvPr/>
            </p:nvSpPr>
            <p:spPr>
              <a:xfrm>
                <a:off x="3507400" y="770625"/>
                <a:ext cx="4474537" cy="218599"/>
              </a:xfrm>
              <a:custGeom>
                <a:avLst/>
                <a:gdLst/>
                <a:ahLst/>
                <a:cxnLst/>
                <a:rect l="l" t="t" r="r" b="b"/>
                <a:pathLst>
                  <a:path w="36234" h="1776" extrusionOk="0">
                    <a:moveTo>
                      <a:pt x="1" y="0"/>
                    </a:moveTo>
                    <a:lnTo>
                      <a:pt x="1499" y="1775"/>
                    </a:lnTo>
                    <a:lnTo>
                      <a:pt x="36233" y="1775"/>
                    </a:lnTo>
                    <a:lnTo>
                      <a:pt x="36233" y="1523"/>
                    </a:lnTo>
                    <a:cubicBezTo>
                      <a:pt x="36233" y="668"/>
                      <a:pt x="35565" y="0"/>
                      <a:pt x="3471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0" name="Google Shape;1730;p36"/>
            <p:cNvGrpSpPr/>
            <p:nvPr/>
          </p:nvGrpSpPr>
          <p:grpSpPr>
            <a:xfrm>
              <a:off x="1449558" y="989217"/>
              <a:ext cx="550829" cy="109626"/>
              <a:chOff x="9481915" y="-124291"/>
              <a:chExt cx="1421494" cy="282832"/>
            </a:xfrm>
          </p:grpSpPr>
          <p:sp>
            <p:nvSpPr>
              <p:cNvPr id="1731" name="Google Shape;1731;p36"/>
              <p:cNvSpPr/>
              <p:nvPr/>
            </p:nvSpPr>
            <p:spPr>
              <a:xfrm>
                <a:off x="9481915" y="-124291"/>
                <a:ext cx="282832" cy="282832"/>
              </a:xfrm>
              <a:custGeom>
                <a:avLst/>
                <a:gdLst/>
                <a:ahLst/>
                <a:cxnLst/>
                <a:rect l="l" t="t" r="r" b="b"/>
                <a:pathLst>
                  <a:path w="2584" h="2584" extrusionOk="0">
                    <a:moveTo>
                      <a:pt x="1292" y="0"/>
                    </a:moveTo>
                    <a:cubicBezTo>
                      <a:pt x="578" y="0"/>
                      <a:pt x="1" y="576"/>
                      <a:pt x="1" y="1292"/>
                    </a:cubicBezTo>
                    <a:cubicBezTo>
                      <a:pt x="1" y="2006"/>
                      <a:pt x="578" y="2583"/>
                      <a:pt x="1292" y="2583"/>
                    </a:cubicBezTo>
                    <a:cubicBezTo>
                      <a:pt x="2008" y="2583"/>
                      <a:pt x="2584" y="2006"/>
                      <a:pt x="2584" y="1292"/>
                    </a:cubicBezTo>
                    <a:cubicBezTo>
                      <a:pt x="2584" y="576"/>
                      <a:pt x="2008" y="0"/>
                      <a:pt x="129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6"/>
              <p:cNvSpPr/>
              <p:nvPr/>
            </p:nvSpPr>
            <p:spPr>
              <a:xfrm>
                <a:off x="10052505" y="-124291"/>
                <a:ext cx="280424" cy="282832"/>
              </a:xfrm>
              <a:custGeom>
                <a:avLst/>
                <a:gdLst/>
                <a:ahLst/>
                <a:cxnLst/>
                <a:rect l="l" t="t" r="r" b="b"/>
                <a:pathLst>
                  <a:path w="2562" h="2584" extrusionOk="0">
                    <a:moveTo>
                      <a:pt x="1292" y="0"/>
                    </a:moveTo>
                    <a:cubicBezTo>
                      <a:pt x="578" y="0"/>
                      <a:pt x="0" y="576"/>
                      <a:pt x="0" y="1292"/>
                    </a:cubicBezTo>
                    <a:cubicBezTo>
                      <a:pt x="0" y="2006"/>
                      <a:pt x="578" y="2583"/>
                      <a:pt x="1292" y="2583"/>
                    </a:cubicBezTo>
                    <a:cubicBezTo>
                      <a:pt x="1984" y="2583"/>
                      <a:pt x="2561" y="2006"/>
                      <a:pt x="2561" y="1292"/>
                    </a:cubicBezTo>
                    <a:cubicBezTo>
                      <a:pt x="2561" y="576"/>
                      <a:pt x="1984" y="0"/>
                      <a:pt x="1292"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6"/>
              <p:cNvSpPr/>
              <p:nvPr/>
            </p:nvSpPr>
            <p:spPr>
              <a:xfrm>
                <a:off x="10620578" y="-124291"/>
                <a:ext cx="282832" cy="282832"/>
              </a:xfrm>
              <a:custGeom>
                <a:avLst/>
                <a:gdLst/>
                <a:ahLst/>
                <a:cxnLst/>
                <a:rect l="l" t="t" r="r" b="b"/>
                <a:pathLst>
                  <a:path w="2584" h="2584" extrusionOk="0">
                    <a:moveTo>
                      <a:pt x="1292" y="0"/>
                    </a:moveTo>
                    <a:cubicBezTo>
                      <a:pt x="576" y="0"/>
                      <a:pt x="0" y="576"/>
                      <a:pt x="0" y="1292"/>
                    </a:cubicBezTo>
                    <a:cubicBezTo>
                      <a:pt x="0" y="2006"/>
                      <a:pt x="576" y="2583"/>
                      <a:pt x="1292" y="2583"/>
                    </a:cubicBezTo>
                    <a:cubicBezTo>
                      <a:pt x="2006" y="2583"/>
                      <a:pt x="2584" y="2006"/>
                      <a:pt x="2584" y="1292"/>
                    </a:cubicBezTo>
                    <a:cubicBezTo>
                      <a:pt x="2584" y="576"/>
                      <a:pt x="2006" y="0"/>
                      <a:pt x="129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4" name="Google Shape;1734;p36"/>
            <p:cNvGrpSpPr/>
            <p:nvPr/>
          </p:nvGrpSpPr>
          <p:grpSpPr>
            <a:xfrm>
              <a:off x="2215942" y="953202"/>
              <a:ext cx="937124" cy="181670"/>
              <a:chOff x="3415750" y="2213450"/>
              <a:chExt cx="1484200" cy="287725"/>
            </a:xfrm>
          </p:grpSpPr>
          <p:sp>
            <p:nvSpPr>
              <p:cNvPr id="1735" name="Google Shape;1735;p36"/>
              <p:cNvSpPr/>
              <p:nvPr/>
            </p:nvSpPr>
            <p:spPr>
              <a:xfrm>
                <a:off x="4601250" y="2213450"/>
                <a:ext cx="230650" cy="219700"/>
              </a:xfrm>
              <a:custGeom>
                <a:avLst/>
                <a:gdLst/>
                <a:ahLst/>
                <a:cxnLst/>
                <a:rect l="l" t="t" r="r" b="b"/>
                <a:pathLst>
                  <a:path w="9226" h="8788" extrusionOk="0">
                    <a:moveTo>
                      <a:pt x="4819" y="923"/>
                    </a:moveTo>
                    <a:cubicBezTo>
                      <a:pt x="5766" y="923"/>
                      <a:pt x="6642" y="1292"/>
                      <a:pt x="7288" y="1938"/>
                    </a:cubicBezTo>
                    <a:cubicBezTo>
                      <a:pt x="7934" y="2606"/>
                      <a:pt x="8303" y="3482"/>
                      <a:pt x="8303" y="4405"/>
                    </a:cubicBezTo>
                    <a:cubicBezTo>
                      <a:pt x="8303" y="5327"/>
                      <a:pt x="7934" y="6204"/>
                      <a:pt x="7288" y="6850"/>
                    </a:cubicBezTo>
                    <a:cubicBezTo>
                      <a:pt x="6642" y="7519"/>
                      <a:pt x="5766" y="7864"/>
                      <a:pt x="4819" y="7864"/>
                    </a:cubicBezTo>
                    <a:cubicBezTo>
                      <a:pt x="3897" y="7864"/>
                      <a:pt x="3021" y="7519"/>
                      <a:pt x="2375" y="6850"/>
                    </a:cubicBezTo>
                    <a:cubicBezTo>
                      <a:pt x="1015" y="5512"/>
                      <a:pt x="1015" y="3298"/>
                      <a:pt x="2375" y="1938"/>
                    </a:cubicBezTo>
                    <a:cubicBezTo>
                      <a:pt x="3021" y="1292"/>
                      <a:pt x="3897" y="923"/>
                      <a:pt x="4819" y="923"/>
                    </a:cubicBezTo>
                    <a:close/>
                    <a:moveTo>
                      <a:pt x="4819" y="1"/>
                    </a:moveTo>
                    <a:cubicBezTo>
                      <a:pt x="3666" y="1"/>
                      <a:pt x="2559" y="462"/>
                      <a:pt x="1729" y="1292"/>
                    </a:cubicBezTo>
                    <a:cubicBezTo>
                      <a:pt x="0" y="2999"/>
                      <a:pt x="0" y="5789"/>
                      <a:pt x="1729" y="7519"/>
                    </a:cubicBezTo>
                    <a:cubicBezTo>
                      <a:pt x="2559" y="8350"/>
                      <a:pt x="3666" y="8787"/>
                      <a:pt x="4819" y="8787"/>
                    </a:cubicBezTo>
                    <a:cubicBezTo>
                      <a:pt x="5997" y="8787"/>
                      <a:pt x="7104" y="8350"/>
                      <a:pt x="7934" y="7519"/>
                    </a:cubicBezTo>
                    <a:cubicBezTo>
                      <a:pt x="8764" y="6689"/>
                      <a:pt x="9226" y="5582"/>
                      <a:pt x="9226" y="4405"/>
                    </a:cubicBezTo>
                    <a:cubicBezTo>
                      <a:pt x="9226" y="3230"/>
                      <a:pt x="8764" y="2123"/>
                      <a:pt x="7934" y="1292"/>
                    </a:cubicBezTo>
                    <a:cubicBezTo>
                      <a:pt x="7104" y="462"/>
                      <a:pt x="5997" y="1"/>
                      <a:pt x="4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6"/>
              <p:cNvSpPr/>
              <p:nvPr/>
            </p:nvSpPr>
            <p:spPr>
              <a:xfrm>
                <a:off x="4778225" y="2381825"/>
                <a:ext cx="121725" cy="119350"/>
              </a:xfrm>
              <a:custGeom>
                <a:avLst/>
                <a:gdLst/>
                <a:ahLst/>
                <a:cxnLst/>
                <a:rect l="l" t="t" r="r" b="b"/>
                <a:pathLst>
                  <a:path w="4869" h="4774" extrusionOk="0">
                    <a:moveTo>
                      <a:pt x="508" y="0"/>
                    </a:moveTo>
                    <a:cubicBezTo>
                      <a:pt x="393" y="0"/>
                      <a:pt x="278" y="46"/>
                      <a:pt x="185" y="139"/>
                    </a:cubicBezTo>
                    <a:cubicBezTo>
                      <a:pt x="1" y="323"/>
                      <a:pt x="1" y="622"/>
                      <a:pt x="185" y="784"/>
                    </a:cubicBezTo>
                    <a:lnTo>
                      <a:pt x="4038" y="4659"/>
                    </a:lnTo>
                    <a:cubicBezTo>
                      <a:pt x="4130" y="4727"/>
                      <a:pt x="4244" y="4774"/>
                      <a:pt x="4361" y="4774"/>
                    </a:cubicBezTo>
                    <a:cubicBezTo>
                      <a:pt x="4475" y="4774"/>
                      <a:pt x="4591" y="4727"/>
                      <a:pt x="4684" y="4659"/>
                    </a:cubicBezTo>
                    <a:cubicBezTo>
                      <a:pt x="4868" y="4475"/>
                      <a:pt x="4868" y="4174"/>
                      <a:pt x="4684" y="3989"/>
                    </a:cubicBezTo>
                    <a:lnTo>
                      <a:pt x="831" y="139"/>
                    </a:lnTo>
                    <a:cubicBezTo>
                      <a:pt x="739" y="46"/>
                      <a:pt x="62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6"/>
              <p:cNvSpPr/>
              <p:nvPr/>
            </p:nvSpPr>
            <p:spPr>
              <a:xfrm>
                <a:off x="3415750" y="2361050"/>
                <a:ext cx="296950" cy="23100"/>
              </a:xfrm>
              <a:custGeom>
                <a:avLst/>
                <a:gdLst/>
                <a:ahLst/>
                <a:cxnLst/>
                <a:rect l="l" t="t" r="r" b="b"/>
                <a:pathLst>
                  <a:path w="11878" h="924" extrusionOk="0">
                    <a:moveTo>
                      <a:pt x="462" y="1"/>
                    </a:moveTo>
                    <a:cubicBezTo>
                      <a:pt x="207" y="1"/>
                      <a:pt x="1" y="208"/>
                      <a:pt x="1" y="462"/>
                    </a:cubicBezTo>
                    <a:cubicBezTo>
                      <a:pt x="1" y="715"/>
                      <a:pt x="207" y="924"/>
                      <a:pt x="462" y="924"/>
                    </a:cubicBezTo>
                    <a:lnTo>
                      <a:pt x="11416" y="924"/>
                    </a:lnTo>
                    <a:cubicBezTo>
                      <a:pt x="11671" y="924"/>
                      <a:pt x="11878" y="715"/>
                      <a:pt x="11878" y="462"/>
                    </a:cubicBezTo>
                    <a:cubicBezTo>
                      <a:pt x="11878" y="208"/>
                      <a:pt x="11671" y="1"/>
                      <a:pt x="1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6"/>
              <p:cNvSpPr/>
              <p:nvPr/>
            </p:nvSpPr>
            <p:spPr>
              <a:xfrm>
                <a:off x="3415750" y="2259125"/>
                <a:ext cx="151650" cy="223600"/>
              </a:xfrm>
              <a:custGeom>
                <a:avLst/>
                <a:gdLst/>
                <a:ahLst/>
                <a:cxnLst/>
                <a:rect l="l" t="t" r="r" b="b"/>
                <a:pathLst>
                  <a:path w="6066" h="8944" extrusionOk="0">
                    <a:moveTo>
                      <a:pt x="5540" y="0"/>
                    </a:moveTo>
                    <a:cubicBezTo>
                      <a:pt x="5443" y="0"/>
                      <a:pt x="5345" y="30"/>
                      <a:pt x="5259" y="87"/>
                    </a:cubicBezTo>
                    <a:lnTo>
                      <a:pt x="185" y="4170"/>
                    </a:lnTo>
                    <a:cubicBezTo>
                      <a:pt x="69" y="4262"/>
                      <a:pt x="1" y="4401"/>
                      <a:pt x="1" y="4539"/>
                    </a:cubicBezTo>
                    <a:cubicBezTo>
                      <a:pt x="1" y="4678"/>
                      <a:pt x="69" y="4816"/>
                      <a:pt x="185" y="4884"/>
                    </a:cubicBezTo>
                    <a:lnTo>
                      <a:pt x="5259" y="8829"/>
                    </a:lnTo>
                    <a:cubicBezTo>
                      <a:pt x="5352" y="8897"/>
                      <a:pt x="5444" y="8944"/>
                      <a:pt x="5558" y="8944"/>
                    </a:cubicBezTo>
                    <a:cubicBezTo>
                      <a:pt x="5697" y="8944"/>
                      <a:pt x="5835" y="8875"/>
                      <a:pt x="5905" y="8759"/>
                    </a:cubicBezTo>
                    <a:cubicBezTo>
                      <a:pt x="6066" y="8552"/>
                      <a:pt x="6044" y="8276"/>
                      <a:pt x="5835" y="8113"/>
                    </a:cubicBezTo>
                    <a:lnTo>
                      <a:pt x="1222" y="4515"/>
                    </a:lnTo>
                    <a:lnTo>
                      <a:pt x="5835" y="825"/>
                    </a:lnTo>
                    <a:cubicBezTo>
                      <a:pt x="6044" y="665"/>
                      <a:pt x="6066" y="364"/>
                      <a:pt x="5905" y="179"/>
                    </a:cubicBezTo>
                    <a:cubicBezTo>
                      <a:pt x="5810" y="58"/>
                      <a:pt x="5676" y="0"/>
                      <a:pt x="5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6"/>
              <p:cNvSpPr/>
              <p:nvPr/>
            </p:nvSpPr>
            <p:spPr>
              <a:xfrm>
                <a:off x="4044800" y="2361050"/>
                <a:ext cx="296400" cy="23100"/>
              </a:xfrm>
              <a:custGeom>
                <a:avLst/>
                <a:gdLst/>
                <a:ahLst/>
                <a:cxnLst/>
                <a:rect l="l" t="t" r="r" b="b"/>
                <a:pathLst>
                  <a:path w="11856" h="924" extrusionOk="0">
                    <a:moveTo>
                      <a:pt x="462" y="1"/>
                    </a:moveTo>
                    <a:cubicBezTo>
                      <a:pt x="209" y="1"/>
                      <a:pt x="1" y="208"/>
                      <a:pt x="1" y="462"/>
                    </a:cubicBezTo>
                    <a:cubicBezTo>
                      <a:pt x="1" y="715"/>
                      <a:pt x="209" y="924"/>
                      <a:pt x="462" y="924"/>
                    </a:cubicBezTo>
                    <a:lnTo>
                      <a:pt x="11394" y="924"/>
                    </a:lnTo>
                    <a:cubicBezTo>
                      <a:pt x="11671" y="924"/>
                      <a:pt x="11855" y="715"/>
                      <a:pt x="11855" y="462"/>
                    </a:cubicBezTo>
                    <a:cubicBezTo>
                      <a:pt x="11855" y="208"/>
                      <a:pt x="11671" y="1"/>
                      <a:pt x="1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6"/>
              <p:cNvSpPr/>
              <p:nvPr/>
            </p:nvSpPr>
            <p:spPr>
              <a:xfrm>
                <a:off x="4190100" y="2259125"/>
                <a:ext cx="151700" cy="223600"/>
              </a:xfrm>
              <a:custGeom>
                <a:avLst/>
                <a:gdLst/>
                <a:ahLst/>
                <a:cxnLst/>
                <a:rect l="l" t="t" r="r" b="b"/>
                <a:pathLst>
                  <a:path w="6068" h="8944" extrusionOk="0">
                    <a:moveTo>
                      <a:pt x="527" y="0"/>
                    </a:moveTo>
                    <a:cubicBezTo>
                      <a:pt x="390" y="0"/>
                      <a:pt x="257" y="58"/>
                      <a:pt x="163" y="179"/>
                    </a:cubicBezTo>
                    <a:cubicBezTo>
                      <a:pt x="1" y="364"/>
                      <a:pt x="25" y="665"/>
                      <a:pt x="231" y="825"/>
                    </a:cubicBezTo>
                    <a:lnTo>
                      <a:pt x="4844" y="4515"/>
                    </a:lnTo>
                    <a:lnTo>
                      <a:pt x="231" y="8113"/>
                    </a:lnTo>
                    <a:cubicBezTo>
                      <a:pt x="25" y="8276"/>
                      <a:pt x="1" y="8552"/>
                      <a:pt x="139" y="8759"/>
                    </a:cubicBezTo>
                    <a:cubicBezTo>
                      <a:pt x="231" y="8875"/>
                      <a:pt x="370" y="8944"/>
                      <a:pt x="508" y="8944"/>
                    </a:cubicBezTo>
                    <a:cubicBezTo>
                      <a:pt x="624" y="8944"/>
                      <a:pt x="717" y="8897"/>
                      <a:pt x="785" y="8829"/>
                    </a:cubicBezTo>
                    <a:lnTo>
                      <a:pt x="5883" y="4884"/>
                    </a:lnTo>
                    <a:cubicBezTo>
                      <a:pt x="5997" y="4816"/>
                      <a:pt x="6043" y="4678"/>
                      <a:pt x="6043" y="4539"/>
                    </a:cubicBezTo>
                    <a:cubicBezTo>
                      <a:pt x="6067" y="4401"/>
                      <a:pt x="5997" y="4262"/>
                      <a:pt x="5883" y="4170"/>
                    </a:cubicBezTo>
                    <a:lnTo>
                      <a:pt x="809" y="87"/>
                    </a:lnTo>
                    <a:cubicBezTo>
                      <a:pt x="722" y="30"/>
                      <a:pt x="624"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1" name="Google Shape;1741;p36"/>
            <p:cNvGrpSpPr/>
            <p:nvPr/>
          </p:nvGrpSpPr>
          <p:grpSpPr>
            <a:xfrm>
              <a:off x="7050325" y="1045375"/>
              <a:ext cx="824100" cy="218700"/>
              <a:chOff x="7050325" y="1045375"/>
              <a:chExt cx="824100" cy="218700"/>
            </a:xfrm>
          </p:grpSpPr>
          <p:sp>
            <p:nvSpPr>
              <p:cNvPr id="1742" name="Google Shape;1742;p36"/>
              <p:cNvSpPr/>
              <p:nvPr/>
            </p:nvSpPr>
            <p:spPr>
              <a:xfrm>
                <a:off x="76557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43" name="Google Shape;1743;p36"/>
              <p:cNvSpPr/>
              <p:nvPr/>
            </p:nvSpPr>
            <p:spPr>
              <a:xfrm>
                <a:off x="73530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744" name="Google Shape;1744;p36"/>
              <p:cNvSpPr/>
              <p:nvPr/>
            </p:nvSpPr>
            <p:spPr>
              <a:xfrm>
                <a:off x="7050325" y="1045375"/>
                <a:ext cx="218700" cy="21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45" name="Google Shape;1745;p36"/>
              <p:cNvGrpSpPr/>
              <p:nvPr/>
            </p:nvGrpSpPr>
            <p:grpSpPr>
              <a:xfrm>
                <a:off x="7087846" y="1074670"/>
                <a:ext cx="756865" cy="160024"/>
                <a:chOff x="5368543" y="2043925"/>
                <a:chExt cx="1066307" cy="225450"/>
              </a:xfrm>
            </p:grpSpPr>
            <p:sp>
              <p:nvSpPr>
                <p:cNvPr id="1746" name="Google Shape;1746;p36"/>
                <p:cNvSpPr/>
                <p:nvPr/>
              </p:nvSpPr>
              <p:spPr>
                <a:xfrm>
                  <a:off x="6212800" y="2043925"/>
                  <a:ext cx="222050" cy="222600"/>
                </a:xfrm>
                <a:custGeom>
                  <a:avLst/>
                  <a:gdLst/>
                  <a:ahLst/>
                  <a:cxnLst/>
                  <a:rect l="l" t="t" r="r" b="b"/>
                  <a:pathLst>
                    <a:path w="8882" h="8904" extrusionOk="0">
                      <a:moveTo>
                        <a:pt x="8304" y="1"/>
                      </a:moveTo>
                      <a:lnTo>
                        <a:pt x="1" y="8304"/>
                      </a:lnTo>
                      <a:lnTo>
                        <a:pt x="578" y="8904"/>
                      </a:lnTo>
                      <a:lnTo>
                        <a:pt x="8881" y="601"/>
                      </a:lnTo>
                      <a:lnTo>
                        <a:pt x="8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6"/>
                <p:cNvSpPr/>
                <p:nvPr/>
              </p:nvSpPr>
              <p:spPr>
                <a:xfrm>
                  <a:off x="6212800" y="2043925"/>
                  <a:ext cx="222050" cy="222600"/>
                </a:xfrm>
                <a:custGeom>
                  <a:avLst/>
                  <a:gdLst/>
                  <a:ahLst/>
                  <a:cxnLst/>
                  <a:rect l="l" t="t" r="r" b="b"/>
                  <a:pathLst>
                    <a:path w="8882" h="8904" extrusionOk="0">
                      <a:moveTo>
                        <a:pt x="578" y="1"/>
                      </a:moveTo>
                      <a:lnTo>
                        <a:pt x="1" y="601"/>
                      </a:lnTo>
                      <a:lnTo>
                        <a:pt x="8304" y="8904"/>
                      </a:lnTo>
                      <a:lnTo>
                        <a:pt x="8881" y="8304"/>
                      </a:lnTo>
                      <a:lnTo>
                        <a:pt x="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6"/>
                <p:cNvSpPr/>
                <p:nvPr/>
              </p:nvSpPr>
              <p:spPr>
                <a:xfrm>
                  <a:off x="5794990" y="2144825"/>
                  <a:ext cx="202400" cy="20775"/>
                </a:xfrm>
                <a:custGeom>
                  <a:avLst/>
                  <a:gdLst/>
                  <a:ahLst/>
                  <a:cxnLst/>
                  <a:rect l="l" t="t" r="r" b="b"/>
                  <a:pathLst>
                    <a:path w="8096" h="831" extrusionOk="0">
                      <a:moveTo>
                        <a:pt x="1" y="0"/>
                      </a:moveTo>
                      <a:lnTo>
                        <a:pt x="1" y="830"/>
                      </a:lnTo>
                      <a:lnTo>
                        <a:pt x="8095" y="830"/>
                      </a:lnTo>
                      <a:lnTo>
                        <a:pt x="8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6"/>
                <p:cNvSpPr/>
                <p:nvPr/>
              </p:nvSpPr>
              <p:spPr>
                <a:xfrm>
                  <a:off x="5368543" y="2248600"/>
                  <a:ext cx="202375" cy="20775"/>
                </a:xfrm>
                <a:custGeom>
                  <a:avLst/>
                  <a:gdLst/>
                  <a:ahLst/>
                  <a:cxnLst/>
                  <a:rect l="l" t="t" r="r" b="b"/>
                  <a:pathLst>
                    <a:path w="8095" h="831" extrusionOk="0">
                      <a:moveTo>
                        <a:pt x="0" y="1"/>
                      </a:moveTo>
                      <a:lnTo>
                        <a:pt x="0" y="831"/>
                      </a:lnTo>
                      <a:lnTo>
                        <a:pt x="8095" y="831"/>
                      </a:lnTo>
                      <a:lnTo>
                        <a:pt x="80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50" name="Google Shape;1750;p36"/>
            <p:cNvGrpSpPr/>
            <p:nvPr/>
          </p:nvGrpSpPr>
          <p:grpSpPr>
            <a:xfrm>
              <a:off x="7718252" y="2714658"/>
              <a:ext cx="102641" cy="699095"/>
              <a:chOff x="9565102" y="953208"/>
              <a:chExt cx="102641" cy="699095"/>
            </a:xfrm>
          </p:grpSpPr>
          <p:sp>
            <p:nvSpPr>
              <p:cNvPr id="1751" name="Google Shape;1751;p36"/>
              <p:cNvSpPr/>
              <p:nvPr/>
            </p:nvSpPr>
            <p:spPr>
              <a:xfrm>
                <a:off x="9565102" y="953208"/>
                <a:ext cx="102641" cy="102641"/>
              </a:xfrm>
              <a:custGeom>
                <a:avLst/>
                <a:gdLst/>
                <a:ahLst/>
                <a:cxnLst/>
                <a:rect l="l" t="t" r="r" b="b"/>
                <a:pathLst>
                  <a:path w="254" h="254" extrusionOk="0">
                    <a:moveTo>
                      <a:pt x="115" y="1"/>
                    </a:moveTo>
                    <a:cubicBezTo>
                      <a:pt x="46" y="1"/>
                      <a:pt x="0" y="69"/>
                      <a:pt x="0" y="139"/>
                    </a:cubicBezTo>
                    <a:cubicBezTo>
                      <a:pt x="0" y="208"/>
                      <a:pt x="46" y="254"/>
                      <a:pt x="115" y="254"/>
                    </a:cubicBezTo>
                    <a:cubicBezTo>
                      <a:pt x="185" y="254"/>
                      <a:pt x="253" y="208"/>
                      <a:pt x="253" y="139"/>
                    </a:cubicBezTo>
                    <a:cubicBezTo>
                      <a:pt x="253" y="69"/>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6"/>
              <p:cNvSpPr/>
              <p:nvPr/>
            </p:nvSpPr>
            <p:spPr>
              <a:xfrm>
                <a:off x="9565102" y="1158492"/>
                <a:ext cx="102641" cy="93751"/>
              </a:xfrm>
              <a:custGeom>
                <a:avLst/>
                <a:gdLst/>
                <a:ahLst/>
                <a:cxnLst/>
                <a:rect l="l" t="t" r="r" b="b"/>
                <a:pathLst>
                  <a:path w="254" h="232" extrusionOk="0">
                    <a:moveTo>
                      <a:pt x="115" y="0"/>
                    </a:moveTo>
                    <a:cubicBezTo>
                      <a:pt x="46" y="0"/>
                      <a:pt x="0" y="47"/>
                      <a:pt x="0" y="115"/>
                    </a:cubicBezTo>
                    <a:cubicBezTo>
                      <a:pt x="0" y="185"/>
                      <a:pt x="46" y="231"/>
                      <a:pt x="115" y="231"/>
                    </a:cubicBezTo>
                    <a:cubicBezTo>
                      <a:pt x="185" y="231"/>
                      <a:pt x="253" y="185"/>
                      <a:pt x="253" y="115"/>
                    </a:cubicBezTo>
                    <a:cubicBezTo>
                      <a:pt x="253" y="47"/>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6"/>
              <p:cNvSpPr/>
              <p:nvPr/>
            </p:nvSpPr>
            <p:spPr>
              <a:xfrm>
                <a:off x="9565102" y="1353673"/>
                <a:ext cx="102641" cy="103450"/>
              </a:xfrm>
              <a:custGeom>
                <a:avLst/>
                <a:gdLst/>
                <a:ahLst/>
                <a:cxnLst/>
                <a:rect l="l" t="t" r="r" b="b"/>
                <a:pathLst>
                  <a:path w="254" h="256" extrusionOk="0">
                    <a:moveTo>
                      <a:pt x="115" y="1"/>
                    </a:moveTo>
                    <a:cubicBezTo>
                      <a:pt x="46" y="1"/>
                      <a:pt x="0" y="47"/>
                      <a:pt x="0" y="117"/>
                    </a:cubicBezTo>
                    <a:cubicBezTo>
                      <a:pt x="0" y="185"/>
                      <a:pt x="46" y="255"/>
                      <a:pt x="115" y="255"/>
                    </a:cubicBezTo>
                    <a:cubicBezTo>
                      <a:pt x="185" y="255"/>
                      <a:pt x="253" y="185"/>
                      <a:pt x="253" y="117"/>
                    </a:cubicBezTo>
                    <a:cubicBezTo>
                      <a:pt x="253" y="47"/>
                      <a:pt x="185" y="1"/>
                      <a:pt x="11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6"/>
              <p:cNvSpPr/>
              <p:nvPr/>
            </p:nvSpPr>
            <p:spPr>
              <a:xfrm>
                <a:off x="9565102" y="1550066"/>
                <a:ext cx="102641" cy="102237"/>
              </a:xfrm>
              <a:custGeom>
                <a:avLst/>
                <a:gdLst/>
                <a:ahLst/>
                <a:cxnLst/>
                <a:rect l="l" t="t" r="r" b="b"/>
                <a:pathLst>
                  <a:path w="254" h="253" extrusionOk="0">
                    <a:moveTo>
                      <a:pt x="115" y="0"/>
                    </a:moveTo>
                    <a:cubicBezTo>
                      <a:pt x="46" y="0"/>
                      <a:pt x="0" y="68"/>
                      <a:pt x="0" y="138"/>
                    </a:cubicBezTo>
                    <a:cubicBezTo>
                      <a:pt x="0" y="207"/>
                      <a:pt x="46" y="253"/>
                      <a:pt x="115" y="253"/>
                    </a:cubicBezTo>
                    <a:cubicBezTo>
                      <a:pt x="185" y="253"/>
                      <a:pt x="253" y="207"/>
                      <a:pt x="253" y="138"/>
                    </a:cubicBezTo>
                    <a:cubicBezTo>
                      <a:pt x="253" y="68"/>
                      <a:pt x="185" y="0"/>
                      <a:pt x="1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55" name="Google Shape;1755;p36"/>
          <p:cNvSpPr txBox="1"/>
          <p:nvPr>
            <p:ph type="ctrTitle"/>
          </p:nvPr>
        </p:nvSpPr>
        <p:spPr>
          <a:xfrm>
            <a:off x="2215950" y="1729963"/>
            <a:ext cx="4712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SQL Statements</a:t>
            </a:r>
            <a:endParaRPr lang="en-GB"/>
          </a:p>
        </p:txBody>
      </p:sp>
      <p:sp>
        <p:nvSpPr>
          <p:cNvPr id="1756" name="Google Shape;1756;p36"/>
          <p:cNvSpPr txBox="1"/>
          <p:nvPr>
            <p:ph type="subTitle" idx="1"/>
          </p:nvPr>
        </p:nvSpPr>
        <p:spPr>
          <a:xfrm>
            <a:off x="2216150" y="3533140"/>
            <a:ext cx="4465320" cy="398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RAJASEETHA M</a:t>
            </a:r>
            <a:endParaRPr lang="en-US" altLang="en-GB"/>
          </a:p>
        </p:txBody>
      </p:sp>
      <p:cxnSp>
        <p:nvCxnSpPr>
          <p:cNvPr id="1757" name="Google Shape;1757;p36"/>
          <p:cNvCxnSpPr/>
          <p:nvPr/>
        </p:nvCxnSpPr>
        <p:spPr>
          <a:xfrm>
            <a:off x="18909900" y="-400200"/>
            <a:ext cx="0" cy="5543700"/>
          </a:xfrm>
          <a:prstGeom prst="straightConnector1">
            <a:avLst/>
          </a:prstGeom>
          <a:noFill/>
          <a:ln w="9525" cap="flat" cmpd="sng">
            <a:solidFill>
              <a:schemeClr val="dk2"/>
            </a:solidFill>
            <a:prstDash val="solid"/>
            <a:round/>
            <a:headEnd type="none" w="med" len="med"/>
            <a:tailEnd type="none" w="med" len="med"/>
          </a:ln>
        </p:spPr>
      </p:cxnSp>
      <p:sp>
        <p:nvSpPr>
          <p:cNvPr id="1758" name="Google Shape;1758;p36"/>
          <p:cNvSpPr/>
          <p:nvPr/>
        </p:nvSpPr>
        <p:spPr>
          <a:xfrm>
            <a:off x="914629" y="1058106"/>
            <a:ext cx="525325" cy="52527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6"/>
          <p:cNvSpPr/>
          <p:nvPr/>
        </p:nvSpPr>
        <p:spPr>
          <a:xfrm>
            <a:off x="7718254" y="3457706"/>
            <a:ext cx="525325" cy="525275"/>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79" name="Shape 1879"/>
        <p:cNvGrpSpPr/>
        <p:nvPr/>
      </p:nvGrpSpPr>
      <p:grpSpPr>
        <a:xfrm>
          <a:off x="0" y="0"/>
          <a:ext cx="0" cy="0"/>
          <a:chOff x="0" y="0"/>
          <a:chExt cx="0" cy="0"/>
        </a:xfrm>
      </p:grpSpPr>
      <p:sp>
        <p:nvSpPr>
          <p:cNvPr id="1880" name="Google Shape;1880;p4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SQL?</a:t>
            </a:r>
            <a:endParaRPr lang="en-GB"/>
          </a:p>
        </p:txBody>
      </p:sp>
      <p:sp>
        <p:nvSpPr>
          <p:cNvPr id="1881" name="Google Shape;1881;p41"/>
          <p:cNvSpPr txBox="1"/>
          <p:nvPr>
            <p:ph type="subTitle" idx="2"/>
          </p:nvPr>
        </p:nvSpPr>
        <p:spPr>
          <a:xfrm>
            <a:off x="4666475" y="2137825"/>
            <a:ext cx="3557400" cy="17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High speed</a:t>
            </a:r>
          </a:p>
          <a:p>
            <a:pPr marL="0" lvl="0" indent="0" algn="l" rtl="0">
              <a:spcBef>
                <a:spcPts val="0"/>
              </a:spcBef>
              <a:spcAft>
                <a:spcPts val="0"/>
              </a:spcAft>
              <a:buNone/>
            </a:pPr>
            <a:r>
              <a:t>• No coding needed</a:t>
            </a:r>
          </a:p>
          <a:p>
            <a:pPr marL="0" lvl="0" indent="0" algn="l" rtl="0">
              <a:spcBef>
                <a:spcPts val="0"/>
              </a:spcBef>
              <a:spcAft>
                <a:spcPts val="0"/>
              </a:spcAft>
              <a:buNone/>
            </a:pPr>
            <a:r>
              <a:t>• Well defined standards</a:t>
            </a:r>
          </a:p>
          <a:p>
            <a:pPr marL="0" lvl="0" indent="0" algn="l" rtl="0">
              <a:spcBef>
                <a:spcPts val="0"/>
              </a:spcBef>
              <a:spcAft>
                <a:spcPts val="0"/>
              </a:spcAft>
              <a:buNone/>
            </a:pPr>
            <a:r>
              <a:t>• Portability</a:t>
            </a:r>
          </a:p>
        </p:txBody>
      </p:sp>
      <p:sp>
        <p:nvSpPr>
          <p:cNvPr id="1882" name="Google Shape;1882;p41"/>
          <p:cNvSpPr txBox="1"/>
          <p:nvPr>
            <p:ph type="subTitle" idx="3"/>
          </p:nvPr>
        </p:nvSpPr>
        <p:spPr>
          <a:xfrm>
            <a:off x="892175" y="2138045"/>
            <a:ext cx="3345180" cy="1758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SQL stands for Structured Query Language. It is</a:t>
            </a:r>
            <a:r>
              <a:rPr lang="en-US" altLang="en-GB"/>
              <a:t> </a:t>
            </a:r>
            <a:r>
              <a:rPr lang="en-GB"/>
              <a:t>used for storing and managing data in Relational</a:t>
            </a:r>
            <a:r>
              <a:rPr lang="en-US" altLang="en-GB"/>
              <a:t> </a:t>
            </a:r>
            <a:r>
              <a:rPr lang="en-GB"/>
              <a:t>Database Management System (RDBMS).</a:t>
            </a:r>
            <a:endParaRPr lang="en-GB"/>
          </a:p>
        </p:txBody>
      </p:sp>
      <p:sp>
        <p:nvSpPr>
          <p:cNvPr id="1883" name="Google Shape;1883;p41"/>
          <p:cNvSpPr txBox="1"/>
          <p:nvPr>
            <p:ph type="subTitle" idx="1"/>
          </p:nvPr>
        </p:nvSpPr>
        <p:spPr>
          <a:xfrm>
            <a:off x="892425" y="1532400"/>
            <a:ext cx="3557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Structured Query Language.</a:t>
            </a:r>
            <a:endParaRPr lang="en-GB"/>
          </a:p>
        </p:txBody>
      </p:sp>
      <p:sp>
        <p:nvSpPr>
          <p:cNvPr id="1884" name="Google Shape;1884;p41"/>
          <p:cNvSpPr txBox="1"/>
          <p:nvPr>
            <p:ph type="subTitle" idx="4"/>
          </p:nvPr>
        </p:nvSpPr>
        <p:spPr>
          <a:xfrm>
            <a:off x="4666475" y="1532400"/>
            <a:ext cx="3557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t>Advantages of 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88" name="Shape 1888"/>
        <p:cNvGrpSpPr/>
        <p:nvPr/>
      </p:nvGrpSpPr>
      <p:grpSpPr>
        <a:xfrm>
          <a:off x="0" y="0"/>
          <a:ext cx="0" cy="0"/>
          <a:chOff x="0" y="0"/>
          <a:chExt cx="0" cy="0"/>
        </a:xfrm>
      </p:grpSpPr>
      <p:grpSp>
        <p:nvGrpSpPr>
          <p:cNvPr id="1889" name="Google Shape;1889;p42"/>
          <p:cNvGrpSpPr/>
          <p:nvPr/>
        </p:nvGrpSpPr>
        <p:grpSpPr>
          <a:xfrm>
            <a:off x="5536925" y="873250"/>
            <a:ext cx="2941383" cy="3768616"/>
            <a:chOff x="5536925" y="873250"/>
            <a:chExt cx="2941383" cy="3768616"/>
          </a:xfrm>
        </p:grpSpPr>
        <p:grpSp>
          <p:nvGrpSpPr>
            <p:cNvPr id="1890" name="Google Shape;1890;p42"/>
            <p:cNvGrpSpPr/>
            <p:nvPr/>
          </p:nvGrpSpPr>
          <p:grpSpPr>
            <a:xfrm>
              <a:off x="5536925" y="873250"/>
              <a:ext cx="2941383" cy="3768616"/>
              <a:chOff x="5536925" y="873250"/>
              <a:chExt cx="2941383" cy="3768616"/>
            </a:xfrm>
          </p:grpSpPr>
          <p:sp>
            <p:nvSpPr>
              <p:cNvPr id="1891" name="Google Shape;1891;p42"/>
              <p:cNvSpPr/>
              <p:nvPr/>
            </p:nvSpPr>
            <p:spPr>
              <a:xfrm>
                <a:off x="5584508" y="911066"/>
                <a:ext cx="2893800" cy="37308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1892" name="Google Shape;1892;p42"/>
              <p:cNvSpPr/>
              <p:nvPr/>
            </p:nvSpPr>
            <p:spPr>
              <a:xfrm>
                <a:off x="5536950" y="873250"/>
                <a:ext cx="2893800" cy="3730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1893" name="Google Shape;1893;p42"/>
              <p:cNvSpPr/>
              <p:nvPr/>
            </p:nvSpPr>
            <p:spPr>
              <a:xfrm>
                <a:off x="5536925" y="873250"/>
                <a:ext cx="2893800" cy="30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grpSp>
          <p:nvGrpSpPr>
            <p:cNvPr id="1894" name="Google Shape;1894;p42"/>
            <p:cNvGrpSpPr/>
            <p:nvPr/>
          </p:nvGrpSpPr>
          <p:grpSpPr>
            <a:xfrm>
              <a:off x="5679908" y="972030"/>
              <a:ext cx="550829" cy="109626"/>
              <a:chOff x="9481915" y="-124291"/>
              <a:chExt cx="1421494" cy="282832"/>
            </a:xfrm>
          </p:grpSpPr>
          <p:sp>
            <p:nvSpPr>
              <p:cNvPr id="1895" name="Google Shape;1895;p42"/>
              <p:cNvSpPr/>
              <p:nvPr/>
            </p:nvSpPr>
            <p:spPr>
              <a:xfrm>
                <a:off x="9481915" y="-124291"/>
                <a:ext cx="282832" cy="282832"/>
              </a:xfrm>
              <a:custGeom>
                <a:avLst/>
                <a:gdLst/>
                <a:ahLst/>
                <a:cxnLst/>
                <a:rect l="l" t="t" r="r" b="b"/>
                <a:pathLst>
                  <a:path w="2584" h="2584" extrusionOk="0">
                    <a:moveTo>
                      <a:pt x="1292" y="0"/>
                    </a:moveTo>
                    <a:cubicBezTo>
                      <a:pt x="578" y="0"/>
                      <a:pt x="1" y="576"/>
                      <a:pt x="1" y="1292"/>
                    </a:cubicBezTo>
                    <a:cubicBezTo>
                      <a:pt x="1" y="2006"/>
                      <a:pt x="578" y="2583"/>
                      <a:pt x="1292" y="2583"/>
                    </a:cubicBezTo>
                    <a:cubicBezTo>
                      <a:pt x="2008" y="2583"/>
                      <a:pt x="2584" y="2006"/>
                      <a:pt x="2584" y="1292"/>
                    </a:cubicBezTo>
                    <a:cubicBezTo>
                      <a:pt x="2584" y="576"/>
                      <a:pt x="2008" y="0"/>
                      <a:pt x="129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42"/>
              <p:cNvSpPr/>
              <p:nvPr/>
            </p:nvSpPr>
            <p:spPr>
              <a:xfrm>
                <a:off x="10052505" y="-124291"/>
                <a:ext cx="280424" cy="282832"/>
              </a:xfrm>
              <a:custGeom>
                <a:avLst/>
                <a:gdLst/>
                <a:ahLst/>
                <a:cxnLst/>
                <a:rect l="l" t="t" r="r" b="b"/>
                <a:pathLst>
                  <a:path w="2562" h="2584" extrusionOk="0">
                    <a:moveTo>
                      <a:pt x="1292" y="0"/>
                    </a:moveTo>
                    <a:cubicBezTo>
                      <a:pt x="578" y="0"/>
                      <a:pt x="0" y="576"/>
                      <a:pt x="0" y="1292"/>
                    </a:cubicBezTo>
                    <a:cubicBezTo>
                      <a:pt x="0" y="2006"/>
                      <a:pt x="578" y="2583"/>
                      <a:pt x="1292" y="2583"/>
                    </a:cubicBezTo>
                    <a:cubicBezTo>
                      <a:pt x="1984" y="2583"/>
                      <a:pt x="2561" y="2006"/>
                      <a:pt x="2561" y="1292"/>
                    </a:cubicBezTo>
                    <a:cubicBezTo>
                      <a:pt x="2561" y="576"/>
                      <a:pt x="1984" y="0"/>
                      <a:pt x="1292"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42"/>
              <p:cNvSpPr/>
              <p:nvPr/>
            </p:nvSpPr>
            <p:spPr>
              <a:xfrm>
                <a:off x="10620578" y="-124291"/>
                <a:ext cx="282832" cy="282832"/>
              </a:xfrm>
              <a:custGeom>
                <a:avLst/>
                <a:gdLst/>
                <a:ahLst/>
                <a:cxnLst/>
                <a:rect l="l" t="t" r="r" b="b"/>
                <a:pathLst>
                  <a:path w="2584" h="2584" extrusionOk="0">
                    <a:moveTo>
                      <a:pt x="1292" y="0"/>
                    </a:moveTo>
                    <a:cubicBezTo>
                      <a:pt x="576" y="0"/>
                      <a:pt x="0" y="576"/>
                      <a:pt x="0" y="1292"/>
                    </a:cubicBezTo>
                    <a:cubicBezTo>
                      <a:pt x="0" y="2006"/>
                      <a:pt x="576" y="2583"/>
                      <a:pt x="1292" y="2583"/>
                    </a:cubicBezTo>
                    <a:cubicBezTo>
                      <a:pt x="2006" y="2583"/>
                      <a:pt x="2584" y="2006"/>
                      <a:pt x="2584" y="1292"/>
                    </a:cubicBezTo>
                    <a:cubicBezTo>
                      <a:pt x="2584" y="576"/>
                      <a:pt x="2006" y="0"/>
                      <a:pt x="129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8" name="Google Shape;1898;p42"/>
            <p:cNvGrpSpPr/>
            <p:nvPr/>
          </p:nvGrpSpPr>
          <p:grpSpPr>
            <a:xfrm>
              <a:off x="7722332" y="979252"/>
              <a:ext cx="565480" cy="109623"/>
              <a:chOff x="3415750" y="2213450"/>
              <a:chExt cx="1484200" cy="287725"/>
            </a:xfrm>
          </p:grpSpPr>
          <p:sp>
            <p:nvSpPr>
              <p:cNvPr id="1899" name="Google Shape;1899;p42"/>
              <p:cNvSpPr/>
              <p:nvPr/>
            </p:nvSpPr>
            <p:spPr>
              <a:xfrm>
                <a:off x="4601250" y="2213450"/>
                <a:ext cx="230650" cy="219700"/>
              </a:xfrm>
              <a:custGeom>
                <a:avLst/>
                <a:gdLst/>
                <a:ahLst/>
                <a:cxnLst/>
                <a:rect l="l" t="t" r="r" b="b"/>
                <a:pathLst>
                  <a:path w="9226" h="8788" extrusionOk="0">
                    <a:moveTo>
                      <a:pt x="4819" y="923"/>
                    </a:moveTo>
                    <a:cubicBezTo>
                      <a:pt x="5766" y="923"/>
                      <a:pt x="6642" y="1292"/>
                      <a:pt x="7288" y="1938"/>
                    </a:cubicBezTo>
                    <a:cubicBezTo>
                      <a:pt x="7934" y="2606"/>
                      <a:pt x="8303" y="3482"/>
                      <a:pt x="8303" y="4405"/>
                    </a:cubicBezTo>
                    <a:cubicBezTo>
                      <a:pt x="8303" y="5327"/>
                      <a:pt x="7934" y="6204"/>
                      <a:pt x="7288" y="6850"/>
                    </a:cubicBezTo>
                    <a:cubicBezTo>
                      <a:pt x="6642" y="7519"/>
                      <a:pt x="5766" y="7864"/>
                      <a:pt x="4819" y="7864"/>
                    </a:cubicBezTo>
                    <a:cubicBezTo>
                      <a:pt x="3897" y="7864"/>
                      <a:pt x="3021" y="7519"/>
                      <a:pt x="2375" y="6850"/>
                    </a:cubicBezTo>
                    <a:cubicBezTo>
                      <a:pt x="1015" y="5512"/>
                      <a:pt x="1015" y="3298"/>
                      <a:pt x="2375" y="1938"/>
                    </a:cubicBezTo>
                    <a:cubicBezTo>
                      <a:pt x="3021" y="1292"/>
                      <a:pt x="3897" y="923"/>
                      <a:pt x="4819" y="923"/>
                    </a:cubicBezTo>
                    <a:close/>
                    <a:moveTo>
                      <a:pt x="4819" y="1"/>
                    </a:moveTo>
                    <a:cubicBezTo>
                      <a:pt x="3666" y="1"/>
                      <a:pt x="2559" y="462"/>
                      <a:pt x="1729" y="1292"/>
                    </a:cubicBezTo>
                    <a:cubicBezTo>
                      <a:pt x="0" y="2999"/>
                      <a:pt x="0" y="5789"/>
                      <a:pt x="1729" y="7519"/>
                    </a:cubicBezTo>
                    <a:cubicBezTo>
                      <a:pt x="2559" y="8350"/>
                      <a:pt x="3666" y="8787"/>
                      <a:pt x="4819" y="8787"/>
                    </a:cubicBezTo>
                    <a:cubicBezTo>
                      <a:pt x="5997" y="8787"/>
                      <a:pt x="7104" y="8350"/>
                      <a:pt x="7934" y="7519"/>
                    </a:cubicBezTo>
                    <a:cubicBezTo>
                      <a:pt x="8764" y="6689"/>
                      <a:pt x="9226" y="5582"/>
                      <a:pt x="9226" y="4405"/>
                    </a:cubicBezTo>
                    <a:cubicBezTo>
                      <a:pt x="9226" y="3230"/>
                      <a:pt x="8764" y="2123"/>
                      <a:pt x="7934" y="1292"/>
                    </a:cubicBezTo>
                    <a:cubicBezTo>
                      <a:pt x="7104" y="462"/>
                      <a:pt x="5997" y="1"/>
                      <a:pt x="4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42"/>
              <p:cNvSpPr/>
              <p:nvPr/>
            </p:nvSpPr>
            <p:spPr>
              <a:xfrm>
                <a:off x="4778225" y="2381825"/>
                <a:ext cx="121725" cy="119350"/>
              </a:xfrm>
              <a:custGeom>
                <a:avLst/>
                <a:gdLst/>
                <a:ahLst/>
                <a:cxnLst/>
                <a:rect l="l" t="t" r="r" b="b"/>
                <a:pathLst>
                  <a:path w="4869" h="4774" extrusionOk="0">
                    <a:moveTo>
                      <a:pt x="508" y="0"/>
                    </a:moveTo>
                    <a:cubicBezTo>
                      <a:pt x="393" y="0"/>
                      <a:pt x="278" y="46"/>
                      <a:pt x="185" y="139"/>
                    </a:cubicBezTo>
                    <a:cubicBezTo>
                      <a:pt x="1" y="323"/>
                      <a:pt x="1" y="622"/>
                      <a:pt x="185" y="784"/>
                    </a:cubicBezTo>
                    <a:lnTo>
                      <a:pt x="4038" y="4659"/>
                    </a:lnTo>
                    <a:cubicBezTo>
                      <a:pt x="4130" y="4727"/>
                      <a:pt x="4244" y="4774"/>
                      <a:pt x="4361" y="4774"/>
                    </a:cubicBezTo>
                    <a:cubicBezTo>
                      <a:pt x="4475" y="4774"/>
                      <a:pt x="4591" y="4727"/>
                      <a:pt x="4684" y="4659"/>
                    </a:cubicBezTo>
                    <a:cubicBezTo>
                      <a:pt x="4868" y="4475"/>
                      <a:pt x="4868" y="4174"/>
                      <a:pt x="4684" y="3989"/>
                    </a:cubicBezTo>
                    <a:lnTo>
                      <a:pt x="831" y="139"/>
                    </a:lnTo>
                    <a:cubicBezTo>
                      <a:pt x="739" y="46"/>
                      <a:pt x="62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42"/>
              <p:cNvSpPr/>
              <p:nvPr/>
            </p:nvSpPr>
            <p:spPr>
              <a:xfrm>
                <a:off x="3415750" y="2361050"/>
                <a:ext cx="296950" cy="23100"/>
              </a:xfrm>
              <a:custGeom>
                <a:avLst/>
                <a:gdLst/>
                <a:ahLst/>
                <a:cxnLst/>
                <a:rect l="l" t="t" r="r" b="b"/>
                <a:pathLst>
                  <a:path w="11878" h="924" extrusionOk="0">
                    <a:moveTo>
                      <a:pt x="462" y="1"/>
                    </a:moveTo>
                    <a:cubicBezTo>
                      <a:pt x="207" y="1"/>
                      <a:pt x="1" y="208"/>
                      <a:pt x="1" y="462"/>
                    </a:cubicBezTo>
                    <a:cubicBezTo>
                      <a:pt x="1" y="715"/>
                      <a:pt x="207" y="924"/>
                      <a:pt x="462" y="924"/>
                    </a:cubicBezTo>
                    <a:lnTo>
                      <a:pt x="11416" y="924"/>
                    </a:lnTo>
                    <a:cubicBezTo>
                      <a:pt x="11671" y="924"/>
                      <a:pt x="11878" y="715"/>
                      <a:pt x="11878" y="462"/>
                    </a:cubicBezTo>
                    <a:cubicBezTo>
                      <a:pt x="11878" y="208"/>
                      <a:pt x="11671" y="1"/>
                      <a:pt x="1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42"/>
              <p:cNvSpPr/>
              <p:nvPr/>
            </p:nvSpPr>
            <p:spPr>
              <a:xfrm>
                <a:off x="3415750" y="2259125"/>
                <a:ext cx="151650" cy="223600"/>
              </a:xfrm>
              <a:custGeom>
                <a:avLst/>
                <a:gdLst/>
                <a:ahLst/>
                <a:cxnLst/>
                <a:rect l="l" t="t" r="r" b="b"/>
                <a:pathLst>
                  <a:path w="6066" h="8944" extrusionOk="0">
                    <a:moveTo>
                      <a:pt x="5540" y="0"/>
                    </a:moveTo>
                    <a:cubicBezTo>
                      <a:pt x="5443" y="0"/>
                      <a:pt x="5345" y="30"/>
                      <a:pt x="5259" y="87"/>
                    </a:cubicBezTo>
                    <a:lnTo>
                      <a:pt x="185" y="4170"/>
                    </a:lnTo>
                    <a:cubicBezTo>
                      <a:pt x="69" y="4262"/>
                      <a:pt x="1" y="4401"/>
                      <a:pt x="1" y="4539"/>
                    </a:cubicBezTo>
                    <a:cubicBezTo>
                      <a:pt x="1" y="4678"/>
                      <a:pt x="69" y="4816"/>
                      <a:pt x="185" y="4884"/>
                    </a:cubicBezTo>
                    <a:lnTo>
                      <a:pt x="5259" y="8829"/>
                    </a:lnTo>
                    <a:cubicBezTo>
                      <a:pt x="5352" y="8897"/>
                      <a:pt x="5444" y="8944"/>
                      <a:pt x="5558" y="8944"/>
                    </a:cubicBezTo>
                    <a:cubicBezTo>
                      <a:pt x="5697" y="8944"/>
                      <a:pt x="5835" y="8875"/>
                      <a:pt x="5905" y="8759"/>
                    </a:cubicBezTo>
                    <a:cubicBezTo>
                      <a:pt x="6066" y="8552"/>
                      <a:pt x="6044" y="8276"/>
                      <a:pt x="5835" y="8113"/>
                    </a:cubicBezTo>
                    <a:lnTo>
                      <a:pt x="1222" y="4515"/>
                    </a:lnTo>
                    <a:lnTo>
                      <a:pt x="5835" y="825"/>
                    </a:lnTo>
                    <a:cubicBezTo>
                      <a:pt x="6044" y="665"/>
                      <a:pt x="6066" y="364"/>
                      <a:pt x="5905" y="179"/>
                    </a:cubicBezTo>
                    <a:cubicBezTo>
                      <a:pt x="5810" y="58"/>
                      <a:pt x="5676" y="0"/>
                      <a:pt x="5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42"/>
              <p:cNvSpPr/>
              <p:nvPr/>
            </p:nvSpPr>
            <p:spPr>
              <a:xfrm>
                <a:off x="4044800" y="2361050"/>
                <a:ext cx="296400" cy="23100"/>
              </a:xfrm>
              <a:custGeom>
                <a:avLst/>
                <a:gdLst/>
                <a:ahLst/>
                <a:cxnLst/>
                <a:rect l="l" t="t" r="r" b="b"/>
                <a:pathLst>
                  <a:path w="11856" h="924" extrusionOk="0">
                    <a:moveTo>
                      <a:pt x="462" y="1"/>
                    </a:moveTo>
                    <a:cubicBezTo>
                      <a:pt x="209" y="1"/>
                      <a:pt x="1" y="208"/>
                      <a:pt x="1" y="462"/>
                    </a:cubicBezTo>
                    <a:cubicBezTo>
                      <a:pt x="1" y="715"/>
                      <a:pt x="209" y="924"/>
                      <a:pt x="462" y="924"/>
                    </a:cubicBezTo>
                    <a:lnTo>
                      <a:pt x="11394" y="924"/>
                    </a:lnTo>
                    <a:cubicBezTo>
                      <a:pt x="11671" y="924"/>
                      <a:pt x="11855" y="715"/>
                      <a:pt x="11855" y="462"/>
                    </a:cubicBezTo>
                    <a:cubicBezTo>
                      <a:pt x="11855" y="208"/>
                      <a:pt x="11671" y="1"/>
                      <a:pt x="1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42"/>
              <p:cNvSpPr/>
              <p:nvPr/>
            </p:nvSpPr>
            <p:spPr>
              <a:xfrm>
                <a:off x="4190100" y="2259125"/>
                <a:ext cx="151700" cy="223600"/>
              </a:xfrm>
              <a:custGeom>
                <a:avLst/>
                <a:gdLst/>
                <a:ahLst/>
                <a:cxnLst/>
                <a:rect l="l" t="t" r="r" b="b"/>
                <a:pathLst>
                  <a:path w="6068" h="8944" extrusionOk="0">
                    <a:moveTo>
                      <a:pt x="527" y="0"/>
                    </a:moveTo>
                    <a:cubicBezTo>
                      <a:pt x="390" y="0"/>
                      <a:pt x="257" y="58"/>
                      <a:pt x="163" y="179"/>
                    </a:cubicBezTo>
                    <a:cubicBezTo>
                      <a:pt x="1" y="364"/>
                      <a:pt x="25" y="665"/>
                      <a:pt x="231" y="825"/>
                    </a:cubicBezTo>
                    <a:lnTo>
                      <a:pt x="4844" y="4515"/>
                    </a:lnTo>
                    <a:lnTo>
                      <a:pt x="231" y="8113"/>
                    </a:lnTo>
                    <a:cubicBezTo>
                      <a:pt x="25" y="8276"/>
                      <a:pt x="1" y="8552"/>
                      <a:pt x="139" y="8759"/>
                    </a:cubicBezTo>
                    <a:cubicBezTo>
                      <a:pt x="231" y="8875"/>
                      <a:pt x="370" y="8944"/>
                      <a:pt x="508" y="8944"/>
                    </a:cubicBezTo>
                    <a:cubicBezTo>
                      <a:pt x="624" y="8944"/>
                      <a:pt x="717" y="8897"/>
                      <a:pt x="785" y="8829"/>
                    </a:cubicBezTo>
                    <a:lnTo>
                      <a:pt x="5883" y="4884"/>
                    </a:lnTo>
                    <a:cubicBezTo>
                      <a:pt x="5997" y="4816"/>
                      <a:pt x="6043" y="4678"/>
                      <a:pt x="6043" y="4539"/>
                    </a:cubicBezTo>
                    <a:cubicBezTo>
                      <a:pt x="6067" y="4401"/>
                      <a:pt x="5997" y="4262"/>
                      <a:pt x="5883" y="4170"/>
                    </a:cubicBezTo>
                    <a:lnTo>
                      <a:pt x="809" y="87"/>
                    </a:lnTo>
                    <a:cubicBezTo>
                      <a:pt x="722" y="30"/>
                      <a:pt x="624"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05" name="Google Shape;1905;p42"/>
          <p:cNvSpPr txBox="1"/>
          <p:nvPr>
            <p:ph type="title"/>
          </p:nvPr>
        </p:nvSpPr>
        <p:spPr>
          <a:xfrm>
            <a:off x="720000" y="445025"/>
            <a:ext cx="4538700" cy="10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the 5 SQL statements?</a:t>
            </a:r>
            <a:endParaRPr lang="en-GB"/>
          </a:p>
        </p:txBody>
      </p:sp>
      <p:sp>
        <p:nvSpPr>
          <p:cNvPr id="1906" name="Google Shape;1906;p42"/>
          <p:cNvSpPr txBox="1"/>
          <p:nvPr>
            <p:ph type="subTitle" idx="1"/>
          </p:nvPr>
        </p:nvSpPr>
        <p:spPr>
          <a:xfrm>
            <a:off x="720000" y="1700300"/>
            <a:ext cx="45387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These SQL commands are essential to perform SQL operations and aid developers and database administrators in ensuring data consistency, integrity, and accessibility.</a:t>
            </a:r>
            <a:endParaRPr lang="en-GB"/>
          </a:p>
          <a:p>
            <a:pPr marL="0" lvl="0" indent="0" algn="l" rtl="0">
              <a:spcBef>
                <a:spcPts val="0"/>
              </a:spcBef>
              <a:spcAft>
                <a:spcPts val="0"/>
              </a:spcAft>
              <a:buClr>
                <a:schemeClr val="dk1"/>
              </a:buClr>
              <a:buSzPts val="1100"/>
              <a:buFont typeface="Arial" panose="020B0604020202020204"/>
              <a:buNone/>
            </a:pPr>
            <a:r>
              <a:rPr lang="en-GB"/>
              <a:t>DDL </a:t>
            </a:r>
            <a:r>
              <a:rPr lang="en-US" altLang="en-GB"/>
              <a:t>- </a:t>
            </a:r>
            <a:r>
              <a:rPr lang="en-GB"/>
              <a:t>Data Definition Language</a:t>
            </a:r>
            <a:endParaRPr lang="en-GB"/>
          </a:p>
          <a:p>
            <a:pPr marL="0" lvl="0" indent="0" algn="l" rtl="0">
              <a:spcBef>
                <a:spcPts val="0"/>
              </a:spcBef>
              <a:spcAft>
                <a:spcPts val="0"/>
              </a:spcAft>
              <a:buClr>
                <a:schemeClr val="dk1"/>
              </a:buClr>
              <a:buSzPts val="1100"/>
              <a:buFont typeface="Arial" panose="020B0604020202020204"/>
              <a:buNone/>
            </a:pPr>
            <a:r>
              <a:rPr lang="en-GB"/>
              <a:t>DQL </a:t>
            </a:r>
            <a:r>
              <a:rPr lang="en-US" altLang="en-GB"/>
              <a:t>-</a:t>
            </a:r>
            <a:r>
              <a:rPr lang="en-GB"/>
              <a:t> Data Query Language</a:t>
            </a:r>
            <a:endParaRPr lang="en-GB"/>
          </a:p>
          <a:p>
            <a:pPr marL="0" lvl="0" indent="0" algn="l" rtl="0">
              <a:spcBef>
                <a:spcPts val="0"/>
              </a:spcBef>
              <a:spcAft>
                <a:spcPts val="0"/>
              </a:spcAft>
              <a:buClr>
                <a:schemeClr val="dk1"/>
              </a:buClr>
              <a:buSzPts val="1100"/>
              <a:buFont typeface="Arial" panose="020B0604020202020204"/>
              <a:buNone/>
            </a:pPr>
            <a:r>
              <a:rPr lang="en-GB"/>
              <a:t>DML </a:t>
            </a:r>
            <a:r>
              <a:rPr lang="en-US" altLang="en-GB"/>
              <a:t>-</a:t>
            </a:r>
            <a:r>
              <a:rPr lang="en-GB"/>
              <a:t> Data Manipulation Language</a:t>
            </a:r>
            <a:endParaRPr lang="en-GB"/>
          </a:p>
          <a:p>
            <a:pPr marL="0" lvl="0" indent="0" algn="l" rtl="0">
              <a:spcBef>
                <a:spcPts val="0"/>
              </a:spcBef>
              <a:spcAft>
                <a:spcPts val="0"/>
              </a:spcAft>
              <a:buClr>
                <a:schemeClr val="dk1"/>
              </a:buClr>
              <a:buSzPts val="1100"/>
              <a:buFont typeface="Arial" panose="020B0604020202020204"/>
              <a:buNone/>
            </a:pPr>
            <a:r>
              <a:rPr lang="en-GB"/>
              <a:t>DCL </a:t>
            </a:r>
            <a:r>
              <a:rPr lang="en-US" altLang="en-GB"/>
              <a:t>-</a:t>
            </a:r>
            <a:r>
              <a:rPr lang="en-GB"/>
              <a:t> Data C</a:t>
            </a:r>
            <a:r>
              <a:rPr lang="en-US" altLang="en-GB"/>
              <a:t>o</a:t>
            </a:r>
            <a:r>
              <a:rPr lang="en-GB"/>
              <a:t>ntrol Languag</a:t>
            </a:r>
            <a:r>
              <a:rPr lang="en-US" altLang="en-GB"/>
              <a:t>e</a:t>
            </a:r>
            <a:endParaRPr lang="en-US" altLang="en-GB"/>
          </a:p>
        </p:txBody>
      </p:sp>
      <p:pic>
        <p:nvPicPr>
          <p:cNvPr id="3" name="Picture Placeholder 2" descr="command-types-in-sql-database"/>
          <p:cNvPicPr>
            <a:picLocks noChangeAspect="1"/>
          </p:cNvPicPr>
          <p:nvPr>
            <p:ph type="pic" idx="2"/>
          </p:nvPr>
        </p:nvPicPr>
        <p:blipFill>
          <a:blip r:embed="rId1"/>
          <a:stretch>
            <a:fillRect/>
          </a:stretch>
        </p:blipFill>
        <p:spPr>
          <a:xfrm>
            <a:off x="5537835" y="1181100"/>
            <a:ext cx="2894330" cy="3422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 SELECT statement in SQL</a:t>
            </a:r>
            <a:endParaRPr lang="en-US"/>
          </a:p>
        </p:txBody>
      </p:sp>
      <p:sp>
        <p:nvSpPr>
          <p:cNvPr id="3" name="Subtitle 2"/>
          <p:cNvSpPr/>
          <p:nvPr>
            <p:ph type="subTitle" idx="1"/>
          </p:nvPr>
        </p:nvSpPr>
        <p:spPr>
          <a:xfrm>
            <a:off x="720090" y="1700530"/>
            <a:ext cx="7263765" cy="2298065"/>
          </a:xfrm>
        </p:spPr>
        <p:txBody>
          <a:bodyPr/>
          <a:p>
            <a:r>
              <a:rPr lang="en-US"/>
              <a:t>To extract data from the database. you need to use the structured query language (SQL)  SELECT statement You may need to restrict the columns that are displayed. This lesson describes all The SQL statements that you need to perform these actions.</a:t>
            </a:r>
            <a:endParaRPr lang="en-US"/>
          </a:p>
          <a:p>
            <a:endParaRPr lang="en-US"/>
          </a:p>
          <a:p>
            <a:r>
              <a:rPr lang="en-US"/>
              <a:t>You may want to create SELECT statements that can be used time and time again. Tins lesson also covers the use of SQL*Plus commands to execute</a:t>
            </a:r>
            <a:endParaRPr lang="en-US"/>
          </a:p>
          <a:p>
            <a:endParaRPr lang="en-US"/>
          </a:p>
          <a:p>
            <a:r>
              <a:rPr lang="en-US"/>
              <a:t>eg: SELECT CustomerName, City FROM Customers;</a:t>
            </a:r>
            <a:endParaRPr lang="en-US"/>
          </a:p>
          <a:p>
            <a:pPr marL="13970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771525"/>
            <a:ext cx="6017895" cy="560070"/>
          </a:xfrm>
        </p:spPr>
        <p:txBody>
          <a:bodyPr/>
          <a:p>
            <a:r>
              <a:rPr lang="en-US" sz="1800">
                <a:solidFill>
                  <a:schemeClr val="tx1"/>
                </a:solidFill>
                <a:uFillTx/>
                <a:latin typeface="Mukta SemiBold" panose="020B0000000000000000" charset="0"/>
              </a:rPr>
              <a:t>1. Data Definition Language (DDL):</a:t>
            </a:r>
            <a:endParaRPr lang="en-US" sz="1800">
              <a:solidFill>
                <a:schemeClr val="tx1"/>
              </a:solidFill>
              <a:uFillTx/>
              <a:latin typeface="Mukta SemiBold" panose="020B0000000000000000" charset="0"/>
            </a:endParaRPr>
          </a:p>
        </p:txBody>
      </p:sp>
      <p:sp>
        <p:nvSpPr>
          <p:cNvPr id="3" name="Subtitle 2"/>
          <p:cNvSpPr/>
          <p:nvPr>
            <p:ph type="subTitle" idx="1"/>
          </p:nvPr>
        </p:nvSpPr>
        <p:spPr>
          <a:xfrm>
            <a:off x="755650" y="1423035"/>
            <a:ext cx="6967855" cy="2298065"/>
          </a:xfrm>
        </p:spPr>
        <p:txBody>
          <a:bodyPr/>
          <a:p>
            <a:r>
              <a:rPr lang="en-US">
                <a:solidFill>
                  <a:schemeClr val="tx1"/>
                </a:solidFill>
                <a:uFillTx/>
                <a:latin typeface="Assistant" charset="0"/>
              </a:rPr>
              <a:t>DDL, or Data Definition Language, encompasses actions that alter the structure of tables, such as creating, deleting, or modifying them. Notably, all DDL commands are auto-committed, signifying that any alterations made are instantaneously and permanently saved within the database.</a:t>
            </a:r>
            <a:endParaRPr lang="en-US">
              <a:solidFill>
                <a:schemeClr val="tx1"/>
              </a:solidFill>
              <a:uFillTx/>
              <a:latin typeface="Assistant" charset="0"/>
            </a:endParaRPr>
          </a:p>
          <a:p>
            <a:r>
              <a:rPr lang="en-US">
                <a:solidFill>
                  <a:schemeClr val="tx1"/>
                </a:solidFill>
                <a:uFillTx/>
                <a:latin typeface="Assistant" charset="0"/>
              </a:rPr>
              <a:t>Here are some commands that come under DDL:</a:t>
            </a:r>
            <a:endParaRPr lang="en-US">
              <a:solidFill>
                <a:schemeClr val="tx1"/>
              </a:solidFill>
              <a:uFillTx/>
              <a:latin typeface="Assistant" charset="0"/>
            </a:endParaRPr>
          </a:p>
          <a:p>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CREATE - CREATE TABLE TABLE_NAME</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ALTER - ALTER TABLE TableName ADD ColumnName Datatype;</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DROP - ALTER TABLE TableName DROP COLUMN ColumnName;</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TRUNCATE - DROP TABLE TableName; </a:t>
            </a:r>
            <a:endParaRPr lang="en-US">
              <a:solidFill>
                <a:schemeClr val="tx1"/>
              </a:solidFill>
              <a:uFillTx/>
              <a:latin typeface="Assistant"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771525"/>
            <a:ext cx="6017895" cy="560070"/>
          </a:xfrm>
        </p:spPr>
        <p:txBody>
          <a:bodyPr/>
          <a:p>
            <a:r>
              <a:rPr lang="en-US" sz="1800">
                <a:solidFill>
                  <a:schemeClr val="tx1"/>
                </a:solidFill>
                <a:uFillTx/>
                <a:latin typeface="Mukta SemiBold" panose="020B0000000000000000" charset="0"/>
              </a:rPr>
              <a:t>2.Data Query Language (DQL)</a:t>
            </a:r>
            <a:endParaRPr lang="en-US" sz="1800">
              <a:solidFill>
                <a:schemeClr val="tx1"/>
              </a:solidFill>
              <a:uFillTx/>
              <a:latin typeface="Mukta SemiBold" panose="020B0000000000000000" charset="0"/>
            </a:endParaRPr>
          </a:p>
        </p:txBody>
      </p:sp>
      <p:sp>
        <p:nvSpPr>
          <p:cNvPr id="3" name="Subtitle 2"/>
          <p:cNvSpPr/>
          <p:nvPr>
            <p:ph type="subTitle" idx="1"/>
          </p:nvPr>
        </p:nvSpPr>
        <p:spPr>
          <a:xfrm>
            <a:off x="755650" y="1423035"/>
            <a:ext cx="6967855" cy="2298065"/>
          </a:xfrm>
        </p:spPr>
        <p:txBody>
          <a:bodyPr/>
          <a:p>
            <a:r>
              <a:rPr lang="en-US">
                <a:solidFill>
                  <a:schemeClr val="tx1"/>
                </a:solidFill>
                <a:uFillTx/>
                <a:latin typeface="Assistant" charset="0"/>
              </a:rPr>
              <a:t>DQL, or Data Query Language, statements are utilised to execute queries on data stored within schema objects. The primary objective of DQL commands is to fetch specific schema relations based on the provided query. DQL can be defined as a segment of SQL statements dedicated to fetching data from the database and arranging it in a specified order. This functionality is encapsulated within the SELECT statement.</a:t>
            </a:r>
            <a:endParaRPr lang="en-US">
              <a:solidFill>
                <a:schemeClr val="tx1"/>
              </a:solidFill>
              <a:uFillTx/>
              <a:latin typeface="Assistant" charset="0"/>
            </a:endParaRPr>
          </a:p>
          <a:p>
            <a:endParaRPr lang="en-US">
              <a:solidFill>
                <a:schemeClr val="tx1"/>
              </a:solidFill>
              <a:uFillTx/>
              <a:latin typeface="Assistant" charset="0"/>
            </a:endParaRPr>
          </a:p>
          <a:p>
            <a:r>
              <a:rPr lang="en-US">
                <a:solidFill>
                  <a:schemeClr val="tx1"/>
                </a:solidFill>
                <a:uFillTx/>
                <a:latin typeface="Assistant" charset="0"/>
              </a:rPr>
              <a:t>SELECT allows the extraction of data from the database for subsequent operations. Upon executing a SELECT statement against one or more tables, the resulting dataset is typically compiled into a temporary table, which can then be displayed or accessed by the application, such as a front-end interface.</a:t>
            </a:r>
            <a:endParaRPr lang="en-US">
              <a:solidFill>
                <a:schemeClr val="tx1"/>
              </a:solidFill>
              <a:uFillTx/>
              <a:latin typeface="Assistant"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771525"/>
            <a:ext cx="6017895" cy="560070"/>
          </a:xfrm>
        </p:spPr>
        <p:txBody>
          <a:bodyPr/>
          <a:p>
            <a:r>
              <a:rPr lang="en-US" sz="1800">
                <a:solidFill>
                  <a:schemeClr val="tx1"/>
                </a:solidFill>
                <a:uFillTx/>
                <a:latin typeface="Mukta SemiBold" panose="020B0000000000000000" charset="0"/>
              </a:rPr>
              <a:t>3. Data Manipulation Language (DML)</a:t>
            </a:r>
            <a:endParaRPr lang="en-US" sz="1800">
              <a:solidFill>
                <a:schemeClr val="tx1"/>
              </a:solidFill>
              <a:uFillTx/>
              <a:latin typeface="Mukta SemiBold" panose="020B0000000000000000" charset="0"/>
            </a:endParaRPr>
          </a:p>
        </p:txBody>
      </p:sp>
      <p:sp>
        <p:nvSpPr>
          <p:cNvPr id="3" name="Subtitle 2"/>
          <p:cNvSpPr/>
          <p:nvPr>
            <p:ph type="subTitle" idx="1"/>
          </p:nvPr>
        </p:nvSpPr>
        <p:spPr>
          <a:xfrm>
            <a:off x="755650" y="1423035"/>
            <a:ext cx="6967855" cy="2705735"/>
          </a:xfrm>
        </p:spPr>
        <p:txBody>
          <a:bodyPr/>
          <a:p>
            <a:r>
              <a:rPr lang="en-US">
                <a:solidFill>
                  <a:schemeClr val="tx1"/>
                </a:solidFill>
                <a:uFillTx/>
                <a:latin typeface="Assistant" charset="0"/>
              </a:rPr>
              <a:t>DML commands are utilised to alter the database, encompassing all types of modifications.</a:t>
            </a:r>
            <a:endParaRPr lang="en-US">
              <a:solidFill>
                <a:schemeClr val="tx1"/>
              </a:solidFill>
              <a:uFillTx/>
              <a:latin typeface="Assistant" charset="0"/>
            </a:endParaRPr>
          </a:p>
          <a:p>
            <a:endParaRPr lang="en-US">
              <a:solidFill>
                <a:schemeClr val="tx1"/>
              </a:solidFill>
              <a:uFillTx/>
              <a:latin typeface="Assistant" charset="0"/>
            </a:endParaRPr>
          </a:p>
          <a:p>
            <a:r>
              <a:rPr lang="en-US">
                <a:solidFill>
                  <a:schemeClr val="tx1"/>
                </a:solidFill>
                <a:uFillTx/>
                <a:latin typeface="Assistant" charset="0"/>
              </a:rPr>
              <a:t>These commands do not automatically commit changes, implying they cannot permanently store alterations within the database. They are subject to rollbacks.</a:t>
            </a:r>
            <a:endParaRPr lang="en-US">
              <a:solidFill>
                <a:schemeClr val="tx1"/>
              </a:solidFill>
              <a:uFillTx/>
              <a:latin typeface="Assistant" charset="0"/>
            </a:endParaRPr>
          </a:p>
          <a:p>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INSERT - INSERT INTO TABLE_NAME  VALUES (value1s value2s value3s …. valueN);</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UPDATE - UPDATE table_name SET column1= values column2= valuescolumnN =value WHERE CONDITION;</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DELETE - DELETE FROM Emp;</a:t>
            </a:r>
            <a:endParaRPr lang="en-US">
              <a:solidFill>
                <a:schemeClr val="tx1"/>
              </a:solidFill>
              <a:uFillTx/>
              <a:latin typeface="Assistant"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771525"/>
            <a:ext cx="6017895" cy="560070"/>
          </a:xfrm>
        </p:spPr>
        <p:txBody>
          <a:bodyPr/>
          <a:p>
            <a:r>
              <a:rPr lang="en-US" sz="1800">
                <a:solidFill>
                  <a:schemeClr val="tx1"/>
                </a:solidFill>
                <a:uFillTx/>
                <a:latin typeface="Mukta SemiBold" panose="020B0000000000000000" charset="0"/>
              </a:rPr>
              <a:t>4. Transaction Control Language (TCL)</a:t>
            </a:r>
            <a:endParaRPr lang="en-US" sz="1800">
              <a:solidFill>
                <a:schemeClr val="tx1"/>
              </a:solidFill>
              <a:uFillTx/>
              <a:latin typeface="Mukta SemiBold" panose="020B0000000000000000" charset="0"/>
            </a:endParaRPr>
          </a:p>
        </p:txBody>
      </p:sp>
      <p:sp>
        <p:nvSpPr>
          <p:cNvPr id="3" name="Subtitle 2"/>
          <p:cNvSpPr/>
          <p:nvPr>
            <p:ph type="subTitle" idx="1"/>
          </p:nvPr>
        </p:nvSpPr>
        <p:spPr>
          <a:xfrm>
            <a:off x="755650" y="1423035"/>
            <a:ext cx="6967855" cy="2298065"/>
          </a:xfrm>
        </p:spPr>
        <p:txBody>
          <a:bodyPr/>
          <a:p>
            <a:r>
              <a:rPr lang="en-US">
                <a:solidFill>
                  <a:schemeClr val="tx1"/>
                </a:solidFill>
                <a:uFillTx/>
                <a:latin typeface="Assistant" charset="0"/>
              </a:rPr>
              <a:t>TCL commands can only be used in conjunction with DML commands, such as INSERT, DELETE, and UPDATE. </a:t>
            </a:r>
            <a:endParaRPr lang="en-US">
              <a:solidFill>
                <a:schemeClr val="tx1"/>
              </a:solidFill>
              <a:uFillTx/>
              <a:latin typeface="Assistant" charset="0"/>
            </a:endParaRPr>
          </a:p>
          <a:p>
            <a:r>
              <a:rPr lang="en-US">
                <a:solidFill>
                  <a:schemeClr val="tx1"/>
                </a:solidFill>
                <a:uFillTx/>
                <a:latin typeface="Assistant" charset="0"/>
              </a:rPr>
              <a:t>These actions are automatically committed in the database, hence they cannot be employed during table creation or deletion.</a:t>
            </a:r>
            <a:endParaRPr lang="en-US">
              <a:solidFill>
                <a:schemeClr val="tx1"/>
              </a:solidFill>
              <a:uFillTx/>
              <a:latin typeface="Assistant" charset="0"/>
            </a:endParaRPr>
          </a:p>
          <a:p>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COMMIT - DELETE FROM CUSTOMERS WHERE AGE = 25; COMMIT;</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ROLLBACK - DELETE FROM CUSTOMERS WHERE AGE = 25;  ROLLBACK;</a:t>
            </a:r>
            <a:endParaRPr lang="en-US">
              <a:solidFill>
                <a:schemeClr val="tx1"/>
              </a:solidFill>
              <a:uFillTx/>
              <a:latin typeface="Assistant" charset="0"/>
            </a:endParaRPr>
          </a:p>
          <a:p>
            <a:pPr>
              <a:buFont typeface="Arial" panose="020B0604020202020204" pitchFamily="34" charset="0"/>
              <a:buChar char="•"/>
            </a:pPr>
            <a:r>
              <a:rPr lang="en-US">
                <a:solidFill>
                  <a:schemeClr val="tx1"/>
                </a:solidFill>
                <a:uFillTx/>
                <a:latin typeface="Assistant" charset="0"/>
              </a:rPr>
              <a:t>SAVEPOINT - SAVEPOINT SAVEPOINT_NAME;</a:t>
            </a:r>
            <a:endParaRPr lang="en-US">
              <a:solidFill>
                <a:schemeClr val="tx1"/>
              </a:solidFill>
              <a:uFillTx/>
              <a:latin typeface="Assistant"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491865" y="1998980"/>
            <a:ext cx="4895850" cy="1221740"/>
          </a:xfrm>
        </p:spPr>
        <p:txBody>
          <a:bodyPr/>
          <a:p>
            <a:r>
              <a:rPr lang="en-GB">
                <a:sym typeface="+mn-ea"/>
              </a:rPr>
              <a:t>Thanks!</a:t>
            </a:r>
            <a:endParaRPr lang="en-US"/>
          </a:p>
        </p:txBody>
      </p:sp>
      <p:sp>
        <p:nvSpPr>
          <p:cNvPr id="2762" name="Google Shape;2762;p70"/>
          <p:cNvSpPr/>
          <p:nvPr/>
        </p:nvSpPr>
        <p:spPr>
          <a:xfrm>
            <a:off x="899795" y="843915"/>
            <a:ext cx="758825" cy="812800"/>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63" name="Google Shape;2763;p70"/>
          <p:cNvSpPr/>
          <p:nvPr/>
        </p:nvSpPr>
        <p:spPr>
          <a:xfrm>
            <a:off x="7452425" y="2644154"/>
            <a:ext cx="576282" cy="576332"/>
          </a:xfrm>
          <a:custGeom>
            <a:avLst/>
            <a:gdLst/>
            <a:ahLst/>
            <a:cxnLst/>
            <a:rect l="l" t="t" r="r" b="b"/>
            <a:pathLst>
              <a:path w="21013" h="21011" extrusionOk="0">
                <a:moveTo>
                  <a:pt x="10471" y="0"/>
                </a:moveTo>
                <a:lnTo>
                  <a:pt x="10471" y="46"/>
                </a:lnTo>
                <a:cubicBezTo>
                  <a:pt x="10471" y="5812"/>
                  <a:pt x="5790" y="10517"/>
                  <a:pt x="0" y="10517"/>
                </a:cubicBezTo>
                <a:cubicBezTo>
                  <a:pt x="5790" y="10517"/>
                  <a:pt x="10471" y="15198"/>
                  <a:pt x="10471" y="20988"/>
                </a:cubicBezTo>
                <a:lnTo>
                  <a:pt x="10471" y="21010"/>
                </a:lnTo>
                <a:lnTo>
                  <a:pt x="10541" y="21010"/>
                </a:lnTo>
                <a:lnTo>
                  <a:pt x="10541" y="20988"/>
                </a:lnTo>
                <a:cubicBezTo>
                  <a:pt x="10541" y="15198"/>
                  <a:pt x="15247" y="10517"/>
                  <a:pt x="21012" y="10517"/>
                </a:cubicBezTo>
                <a:cubicBezTo>
                  <a:pt x="15247" y="10517"/>
                  <a:pt x="10541" y="5812"/>
                  <a:pt x="10541" y="46"/>
                </a:cubicBezTo>
                <a:lnTo>
                  <a:pt x="1054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Text Box 4"/>
          <p:cNvSpPr txBox="1"/>
          <p:nvPr/>
        </p:nvSpPr>
        <p:spPr>
          <a:xfrm>
            <a:off x="3204210" y="4011930"/>
            <a:ext cx="2626360" cy="306705"/>
          </a:xfrm>
          <a:prstGeom prst="rect">
            <a:avLst/>
          </a:prstGeom>
          <a:noFill/>
        </p:spPr>
        <p:txBody>
          <a:bodyPr wrap="square" rtlCol="0" anchor="t">
            <a:spAutoFit/>
          </a:bodyPr>
          <a:p>
            <a:r>
              <a:rPr lang="en-US"/>
              <a:t>mrajaseetha95@gmail.com</a:t>
            </a:r>
            <a:endParaRPr lang="en-US"/>
          </a:p>
        </p:txBody>
      </p:sp>
    </p:spTree>
  </p:cSld>
  <p:clrMapOvr>
    <a:masterClrMapping/>
  </p:clrMapOvr>
</p:sld>
</file>

<file path=ppt/theme/theme1.xml><?xml version="1.0" encoding="utf-8"?>
<a:theme xmlns:a="http://schemas.openxmlformats.org/drawingml/2006/main" name="Internship for Students by Slidesgo">
  <a:themeElements>
    <a:clrScheme name="Simple Light">
      <a:dk1>
        <a:srgbClr val="3C3D44"/>
      </a:dk1>
      <a:lt1>
        <a:srgbClr val="F9F3EA"/>
      </a:lt1>
      <a:dk2>
        <a:srgbClr val="FFFCF7"/>
      </a:dk2>
      <a:lt2>
        <a:srgbClr val="F1CE6D"/>
      </a:lt2>
      <a:accent1>
        <a:srgbClr val="FCB3B7"/>
      </a:accent1>
      <a:accent2>
        <a:srgbClr val="B1CBFF"/>
      </a:accent2>
      <a:accent3>
        <a:srgbClr val="3A4896"/>
      </a:accent3>
      <a:accent4>
        <a:srgbClr val="FFFFFF"/>
      </a:accent4>
      <a:accent5>
        <a:srgbClr val="FFFFFF"/>
      </a:accent5>
      <a:accent6>
        <a:srgbClr val="FFFFFF"/>
      </a:accent6>
      <a:hlink>
        <a:srgbClr val="3C3D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3230</Words>
  <Application>WPS Presentation</Application>
  <PresentationFormat/>
  <Paragraphs>73</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Arial</vt:lpstr>
      <vt:lpstr>Mukta SemiBold</vt:lpstr>
      <vt:lpstr>Assistant</vt:lpstr>
      <vt:lpstr>Mukta</vt:lpstr>
      <vt:lpstr>Lato</vt:lpstr>
      <vt:lpstr>Nunito Light</vt:lpstr>
      <vt:lpstr>Thonburi</vt:lpstr>
      <vt:lpstr>DM Sans</vt:lpstr>
      <vt:lpstr>Mukta ExtraBold</vt:lpstr>
      <vt:lpstr>Microsoft YaHei</vt:lpstr>
      <vt:lpstr>汉仪旗黑</vt:lpstr>
      <vt:lpstr>Arial Unicode MS</vt:lpstr>
      <vt:lpstr>宋体-简</vt:lpstr>
      <vt:lpstr>Mukta SemiBold</vt:lpstr>
      <vt:lpstr>Assistant</vt:lpstr>
      <vt:lpstr>Internship for Students by Slidesgo</vt:lpstr>
      <vt:lpstr>SQL Statements</vt:lpstr>
      <vt:lpstr>What is SQL?</vt:lpstr>
      <vt:lpstr>What are the 5 SQL statements?</vt:lpstr>
      <vt:lpstr> SELECT statement in SQL</vt:lpstr>
      <vt:lpstr>PowerPoint 演示文稿</vt:lpstr>
      <vt:lpstr>1. Data Definition Language (DDL):</vt:lpstr>
      <vt:lpstr>2.Data Query Language (DQL)</vt:lpstr>
      <vt:lpstr>3. Data Manipulation Language (DML)</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Innship for Students</dc:title>
  <dc:creator/>
  <cp:lastModifiedBy>work</cp:lastModifiedBy>
  <cp:revision>7</cp:revision>
  <dcterms:created xsi:type="dcterms:W3CDTF">2024-06-02T10:16:38Z</dcterms:created>
  <dcterms:modified xsi:type="dcterms:W3CDTF">2024-06-02T10:16:38Z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