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86" r:id="rId3"/>
    <p:sldId id="27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 incomple</a:t>
            </a:r>
            <a:r>
              <a:rPr lang="en-IN" dirty="0" smtClean="0"/>
              <a:t>te class is known as abstract class.</a:t>
            </a:r>
          </a:p>
          <a:p>
            <a:r>
              <a:rPr lang="en-IN" dirty="0" smtClean="0"/>
              <a:t>Class contains unimplemented methods.</a:t>
            </a:r>
          </a:p>
          <a:p>
            <a:r>
              <a:rPr lang="en-IN" dirty="0" smtClean="0"/>
              <a:t>You can’t instantiate the class directly</a:t>
            </a:r>
            <a:r>
              <a:rPr lang="en-IN" dirty="0" smtClean="0"/>
              <a:t>.</a:t>
            </a:r>
          </a:p>
          <a:p>
            <a:r>
              <a:rPr lang="en-IN" dirty="0" smtClean="0"/>
              <a:t>You must extend the class and implement the unimplemented method and </a:t>
            </a:r>
            <a:r>
              <a:rPr lang="en-IN" smtClean="0"/>
              <a:t>create an instance </a:t>
            </a:r>
            <a:r>
              <a:rPr lang="en-IN" dirty="0" smtClean="0"/>
              <a:t>for sub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83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Abstract Class</vt:lpstr>
      <vt:lpstr>Abstract Class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Raja</cp:lastModifiedBy>
  <cp:revision>193</cp:revision>
  <dcterms:created xsi:type="dcterms:W3CDTF">2018-07-08T09:57:08Z</dcterms:created>
  <dcterms:modified xsi:type="dcterms:W3CDTF">2018-07-31T11:13:58Z</dcterms:modified>
</cp:coreProperties>
</file>