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82" r:id="rId4"/>
    <p:sldId id="283" r:id="rId5"/>
    <p:sldId id="284" r:id="rId6"/>
    <p:sldId id="285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Thread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Threads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 class must extend form Thread.</a:t>
            </a:r>
          </a:p>
          <a:p>
            <a:r>
              <a:rPr lang="en-IN" dirty="0" smtClean="0"/>
              <a:t>Override run() method of Thread class.</a:t>
            </a:r>
          </a:p>
          <a:p>
            <a:r>
              <a:rPr lang="en-IN" dirty="0" smtClean="0"/>
              <a:t>Create an instance for user thread class .</a:t>
            </a:r>
          </a:p>
          <a:p>
            <a:r>
              <a:rPr lang="en-IN" dirty="0" smtClean="0"/>
              <a:t>Call the start method to invoke the thread.</a:t>
            </a:r>
          </a:p>
          <a:p>
            <a:r>
              <a:rPr lang="en-IN" dirty="0" err="1" smtClean="0"/>
              <a:t>LifeCycle</a:t>
            </a:r>
            <a:r>
              <a:rPr lang="en-IN" dirty="0" smtClean="0"/>
              <a:t> Methods</a:t>
            </a:r>
          </a:p>
          <a:p>
            <a:pPr lvl="1"/>
            <a:r>
              <a:rPr lang="en-IN" dirty="0" smtClean="0"/>
              <a:t>void start()</a:t>
            </a:r>
          </a:p>
          <a:p>
            <a:pPr lvl="1"/>
            <a:r>
              <a:rPr lang="en-IN" dirty="0" smtClean="0"/>
              <a:t>void run()</a:t>
            </a:r>
          </a:p>
          <a:p>
            <a:pPr lvl="1"/>
            <a:r>
              <a:rPr lang="en-IN" dirty="0" smtClean="0"/>
              <a:t>void wait()</a:t>
            </a:r>
          </a:p>
          <a:p>
            <a:pPr lvl="1"/>
            <a:r>
              <a:rPr lang="en-IN" dirty="0" smtClean="0"/>
              <a:t>void stop()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Simple Thread That Prints </a:t>
            </a:r>
            <a:r>
              <a:rPr lang="en-IN" dirty="0" err="1" smtClean="0"/>
              <a:t>upto</a:t>
            </a:r>
            <a:r>
              <a:rPr lang="en-IN" dirty="0" smtClean="0"/>
              <a:t> 10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153400" cy="444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Invoking two threads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5562600" cy="451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Fibonacci and Prime </a:t>
            </a:r>
            <a:br>
              <a:rPr lang="en-IN" sz="3200" dirty="0" smtClean="0"/>
            </a:br>
            <a:r>
              <a:rPr lang="en-IN" sz="2800" b="1" i="1" dirty="0" smtClean="0"/>
              <a:t>[Non Threading Approach] </a:t>
            </a:r>
            <a:endParaRPr lang="en-US" sz="28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901" y="1543050"/>
            <a:ext cx="7990976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Fibonacci and Prime </a:t>
            </a:r>
            <a:br>
              <a:rPr lang="en-IN" sz="3600" dirty="0" smtClean="0"/>
            </a:br>
            <a:r>
              <a:rPr lang="en-IN" sz="3200" b="1" i="1" dirty="0" smtClean="0"/>
              <a:t>[Threading Approach] 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191500" cy="44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</TotalTime>
  <Words>107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Creating Thread</vt:lpstr>
      <vt:lpstr>Creating Threads in Java</vt:lpstr>
      <vt:lpstr>Simple Thread That Prints upto 10</vt:lpstr>
      <vt:lpstr>Invoking two threads</vt:lpstr>
      <vt:lpstr>Fibonacci and Prime  [Non Threading Approach] </vt:lpstr>
      <vt:lpstr>Fibonacci and Prime  [Threading Approach]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666</cp:revision>
  <dcterms:created xsi:type="dcterms:W3CDTF">2018-07-08T09:57:08Z</dcterms:created>
  <dcterms:modified xsi:type="dcterms:W3CDTF">2018-10-06T08:10:52Z</dcterms:modified>
</cp:coreProperties>
</file>