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86" r:id="rId7"/>
    <p:sldId id="28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Running</a:t>
            </a:r>
          </a:p>
          <a:p>
            <a:pPr lvl="1"/>
            <a:r>
              <a:rPr lang="en-US" dirty="0" smtClean="0"/>
              <a:t>The thread is in running state if the thread scheduler has selected it.</a:t>
            </a:r>
          </a:p>
          <a:p>
            <a:r>
              <a:rPr lang="en-IN" dirty="0" smtClean="0"/>
              <a:t>Non-</a:t>
            </a:r>
            <a:r>
              <a:rPr lang="en-IN" dirty="0" err="1" smtClean="0"/>
              <a:t>Runnable</a:t>
            </a:r>
            <a:r>
              <a:rPr lang="en-IN" dirty="0" smtClean="0"/>
              <a:t>/Blocked/Waiting</a:t>
            </a:r>
          </a:p>
          <a:p>
            <a:pPr lvl="1"/>
            <a:r>
              <a:rPr lang="en-US" dirty="0" smtClean="0"/>
              <a:t>This is the state when the thread is still alive, but is currently not eligible to run.</a:t>
            </a:r>
          </a:p>
          <a:p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A thread is in terminated or dead state when its run() method exits.</a:t>
            </a:r>
          </a:p>
          <a:p>
            <a:pPr lvl="1"/>
            <a:r>
              <a:rPr lang="en-IN" dirty="0" smtClean="0"/>
              <a:t>It is no longer available to execute.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class must extend form Thread.</a:t>
            </a:r>
          </a:p>
          <a:p>
            <a:r>
              <a:rPr lang="en-IN" dirty="0" smtClean="0"/>
              <a:t>Override run() method of Thread class.</a:t>
            </a:r>
          </a:p>
          <a:p>
            <a:r>
              <a:rPr lang="en-IN" dirty="0" smtClean="0"/>
              <a:t>Create an instance for user thread class .</a:t>
            </a:r>
          </a:p>
          <a:p>
            <a:r>
              <a:rPr lang="en-IN" dirty="0" smtClean="0"/>
              <a:t>Call the start method to invoke the thread.</a:t>
            </a:r>
          </a:p>
          <a:p>
            <a:r>
              <a:rPr lang="en-IN" dirty="0" err="1" smtClean="0"/>
              <a:t>LifeCycle</a:t>
            </a:r>
            <a:r>
              <a:rPr lang="en-IN" dirty="0" smtClean="0"/>
              <a:t> Methods</a:t>
            </a:r>
          </a:p>
          <a:p>
            <a:pPr lvl="1"/>
            <a:r>
              <a:rPr lang="en-IN" dirty="0" smtClean="0"/>
              <a:t>void start()</a:t>
            </a:r>
          </a:p>
          <a:p>
            <a:pPr lvl="1"/>
            <a:r>
              <a:rPr lang="en-IN" dirty="0" smtClean="0"/>
              <a:t>void run()</a:t>
            </a:r>
          </a:p>
          <a:p>
            <a:pPr lvl="1"/>
            <a:r>
              <a:rPr lang="en-IN" dirty="0" smtClean="0"/>
              <a:t>void wait()</a:t>
            </a:r>
          </a:p>
          <a:p>
            <a:pPr lvl="1"/>
            <a:r>
              <a:rPr lang="en-IN" dirty="0" smtClean="0"/>
              <a:t>void stop()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Simple Thread That Prints </a:t>
            </a:r>
            <a:r>
              <a:rPr lang="en-IN" dirty="0" err="1" smtClean="0"/>
              <a:t>upto</a:t>
            </a:r>
            <a:r>
              <a:rPr lang="en-IN" dirty="0" smtClean="0"/>
              <a:t> 10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4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Invoking two threads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5562600" cy="451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Fibonacci and Prime </a:t>
            </a:r>
            <a:br>
              <a:rPr lang="en-IN" sz="3200" dirty="0" smtClean="0"/>
            </a:br>
            <a:r>
              <a:rPr lang="en-IN" sz="2800" b="1" i="1" dirty="0" smtClean="0"/>
              <a:t>[Non Threading Approach] </a:t>
            </a:r>
            <a:endParaRPr lang="en-US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901" y="1543050"/>
            <a:ext cx="799097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Fibonacci and Prime </a:t>
            </a:r>
            <a:br>
              <a:rPr lang="en-IN" sz="3600" dirty="0" smtClean="0"/>
            </a:br>
            <a:r>
              <a:rPr lang="en-IN" sz="3200" b="1" i="1" dirty="0" smtClean="0"/>
              <a:t>[Threading Approach] 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91500" cy="44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Processing.</a:t>
            </a:r>
          </a:p>
          <a:p>
            <a:pPr lvl="1"/>
            <a:r>
              <a:rPr lang="en-IN" dirty="0" smtClean="0"/>
              <a:t>Only one CPU is available.</a:t>
            </a:r>
          </a:p>
          <a:p>
            <a:pPr lvl="1"/>
            <a:r>
              <a:rPr lang="en-IN" dirty="0" smtClean="0"/>
              <a:t>It can run one program at a time.</a:t>
            </a:r>
          </a:p>
          <a:p>
            <a:pPr lvl="1"/>
            <a:r>
              <a:rPr lang="en-IN" dirty="0" smtClean="0"/>
              <a:t>Other programs must wait until CPU is released.</a:t>
            </a:r>
          </a:p>
          <a:p>
            <a:r>
              <a:rPr lang="en-IN" dirty="0" smtClean="0"/>
              <a:t>Multiprocessing</a:t>
            </a:r>
          </a:p>
          <a:p>
            <a:pPr lvl="1"/>
            <a:r>
              <a:rPr lang="en-IN" dirty="0" smtClean="0"/>
              <a:t>More than one CPU available.</a:t>
            </a:r>
          </a:p>
          <a:p>
            <a:pPr lvl="1"/>
            <a:r>
              <a:rPr lang="en-IN" dirty="0" smtClean="0"/>
              <a:t>It can run programs parallel.</a:t>
            </a:r>
          </a:p>
          <a:p>
            <a:pPr lvl="1"/>
            <a:r>
              <a:rPr lang="en-IN" dirty="0" smtClean="0"/>
              <a:t>It saves time in mutilcore processors.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programming.</a:t>
            </a:r>
          </a:p>
          <a:p>
            <a:pPr lvl="1"/>
            <a:r>
              <a:rPr lang="en-IN" dirty="0" smtClean="0"/>
              <a:t>It can load and execute single program in a memory.</a:t>
            </a:r>
          </a:p>
          <a:p>
            <a:pPr lvl="1"/>
            <a:r>
              <a:rPr lang="en-IN" dirty="0" smtClean="0"/>
              <a:t>Other program even waits to load into memory.</a:t>
            </a:r>
          </a:p>
          <a:p>
            <a:r>
              <a:rPr lang="en-IN" dirty="0" smtClean="0"/>
              <a:t>Multiprogramming.</a:t>
            </a:r>
          </a:p>
          <a:p>
            <a:pPr lvl="1"/>
            <a:r>
              <a:rPr lang="en-IN" dirty="0" smtClean="0"/>
              <a:t>It can load more than one program into different parts of memory.</a:t>
            </a:r>
          </a:p>
          <a:p>
            <a:pPr lvl="1"/>
            <a:r>
              <a:rPr lang="en-IN" dirty="0" smtClean="0"/>
              <a:t>If one process waits for I/O then context switch is performed and other process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Multitasking</a:t>
            </a:r>
          </a:p>
          <a:p>
            <a:pPr lvl="1"/>
            <a:r>
              <a:rPr lang="en-IN" dirty="0" smtClean="0"/>
              <a:t>Each program can have n number of task’s.</a:t>
            </a:r>
          </a:p>
          <a:p>
            <a:pPr lvl="1"/>
            <a:r>
              <a:rPr lang="en-IN" dirty="0" smtClean="0"/>
              <a:t>Similar to multi programming but a part of a program [task] get executed instead of whole program.</a:t>
            </a:r>
          </a:p>
          <a:p>
            <a:pPr lvl="1"/>
            <a:r>
              <a:rPr lang="en-IN" dirty="0" smtClean="0"/>
              <a:t>Single CPU performs multiple task based of context switching .</a:t>
            </a:r>
          </a:p>
          <a:p>
            <a:pPr lvl="1"/>
            <a:r>
              <a:rPr lang="en-IN" dirty="0" smtClean="0"/>
              <a:t>Task is sub unit for whole program can be compared to single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Multithreading.</a:t>
            </a:r>
          </a:p>
          <a:p>
            <a:pPr lvl="1"/>
            <a:r>
              <a:rPr lang="en-IN" dirty="0" smtClean="0"/>
              <a:t>It takes the advantage of multi processor systems.</a:t>
            </a:r>
          </a:p>
          <a:p>
            <a:pPr lvl="1"/>
            <a:r>
              <a:rPr lang="en-IN" dirty="0" smtClean="0"/>
              <a:t>A single process is executed in multiple cores in a single context.</a:t>
            </a:r>
          </a:p>
          <a:p>
            <a:pPr lvl="1"/>
            <a:r>
              <a:rPr lang="en-IN" dirty="0" smtClean="0"/>
              <a:t>Part’s of a program can execute concurrently in multiple cores.</a:t>
            </a:r>
          </a:p>
          <a:p>
            <a:pPr lvl="1"/>
            <a:r>
              <a:rPr lang="en-IN" dirty="0" smtClean="0"/>
              <a:t>Multiple Programs -&gt; Multitasking - &gt; </a:t>
            </a:r>
            <a:r>
              <a:rPr lang="en-IN" dirty="0" err="1" smtClean="0"/>
              <a:t>Multicores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lightweight sub-process, the smallest unit of processing. </a:t>
            </a:r>
          </a:p>
          <a:p>
            <a:r>
              <a:rPr lang="en-US" dirty="0" smtClean="0"/>
              <a:t>Multiprocessing and multithreading, both are used to achieve multitasking.</a:t>
            </a:r>
          </a:p>
          <a:p>
            <a:r>
              <a:rPr lang="en-IN" dirty="0" smtClean="0"/>
              <a:t>It shares the same memory area.</a:t>
            </a:r>
          </a:p>
          <a:p>
            <a:r>
              <a:rPr lang="en-IN" dirty="0" smtClean="0"/>
              <a:t> Context switching between thread is faster.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 </a:t>
            </a:r>
            <a:r>
              <a:rPr lang="en-US" b="1" dirty="0" smtClean="0"/>
              <a:t>doesn't block the user</a:t>
            </a:r>
            <a:r>
              <a:rPr lang="en-US" dirty="0" smtClean="0"/>
              <a:t> because threads are independent and you can perform multiple operations at the same time.</a:t>
            </a:r>
          </a:p>
          <a:p>
            <a:r>
              <a:rPr lang="en-US" smtClean="0"/>
              <a:t>We</a:t>
            </a:r>
            <a:r>
              <a:rPr lang="en-US" dirty="0" smtClean="0"/>
              <a:t> </a:t>
            </a:r>
            <a:r>
              <a:rPr lang="en-US" b="1" dirty="0" smtClean="0"/>
              <a:t>can perform many operations together, so it saves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Threads are </a:t>
            </a:r>
            <a:r>
              <a:rPr lang="en-US" b="1" dirty="0" smtClean="0"/>
              <a:t>independent</a:t>
            </a:r>
            <a:r>
              <a:rPr lang="en-US" dirty="0" smtClean="0"/>
              <a:t>, so it doesn't affect other threads if an exception occurs in a single thread.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Threads</a:t>
            </a:r>
            <a:endParaRPr lang="en-US" dirty="0"/>
          </a:p>
        </p:txBody>
      </p:sp>
      <p:pic>
        <p:nvPicPr>
          <p:cNvPr id="1026" name="Picture 2" descr="Java thread life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34350" cy="5308294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858000" y="41910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</a:t>
            </a:r>
          </a:p>
          <a:p>
            <a:pPr lvl="1"/>
            <a:r>
              <a:rPr lang="en-US" dirty="0" smtClean="0"/>
              <a:t>The thread is in new state if you create an instance of Thread class but before the invocation of start() method.</a:t>
            </a:r>
          </a:p>
          <a:p>
            <a:r>
              <a:rPr lang="en-IN" dirty="0" err="1" smtClean="0"/>
              <a:t>Runnable</a:t>
            </a:r>
            <a:endParaRPr lang="en-IN" dirty="0" smtClean="0"/>
          </a:p>
          <a:p>
            <a:pPr lvl="1"/>
            <a:r>
              <a:rPr lang="en-US" dirty="0" smtClean="0"/>
              <a:t>The thread is in </a:t>
            </a:r>
            <a:r>
              <a:rPr lang="en-US" dirty="0" err="1" smtClean="0"/>
              <a:t>runnable</a:t>
            </a:r>
            <a:r>
              <a:rPr lang="en-US" dirty="0" smtClean="0"/>
              <a:t> state after invocation of start() method, but the thread scheduler has not selected it to be the running thread.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480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Multithreading</vt:lpstr>
      <vt:lpstr>Types of System</vt:lpstr>
      <vt:lpstr>Types of System</vt:lpstr>
      <vt:lpstr>Types of Systems</vt:lpstr>
      <vt:lpstr>Types of Systems</vt:lpstr>
      <vt:lpstr>Threads</vt:lpstr>
      <vt:lpstr>Advantages</vt:lpstr>
      <vt:lpstr>Life Cycle of Threads</vt:lpstr>
      <vt:lpstr>Sates of Thread</vt:lpstr>
      <vt:lpstr>Sates of Thread</vt:lpstr>
      <vt:lpstr>Creating Threads in Java</vt:lpstr>
      <vt:lpstr>Simple Thread That Prints upto 10</vt:lpstr>
      <vt:lpstr>Invoking two threads</vt:lpstr>
      <vt:lpstr>Fibonacci and Prime  [Non Threading Approach] </vt:lpstr>
      <vt:lpstr>Fibonacci and Prime  [Threading Approach]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583</cp:revision>
  <dcterms:created xsi:type="dcterms:W3CDTF">2018-07-08T09:57:08Z</dcterms:created>
  <dcterms:modified xsi:type="dcterms:W3CDTF">2018-08-29T07:33:13Z</dcterms:modified>
</cp:coreProperties>
</file>