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m0IoF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KJUIZ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proffraja@gmail.com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Supported By Java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1752600"/>
            <a:ext cx="19812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2819400"/>
            <a:ext cx="19812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2819400"/>
            <a:ext cx="19812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2819400"/>
            <a:ext cx="19812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2819400"/>
            <a:ext cx="1981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76400" y="3657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76400" y="4419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76400" y="5181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76400" y="5943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</a:t>
            </a:r>
            <a:endParaRPr lang="en-US" dirty="0"/>
          </a:p>
        </p:txBody>
      </p:sp>
      <p:cxnSp>
        <p:nvCxnSpPr>
          <p:cNvPr id="18" name="Shape 17"/>
          <p:cNvCxnSpPr>
            <a:stCxn id="7" idx="2"/>
            <a:endCxn id="11" idx="1"/>
          </p:cNvCxnSpPr>
          <p:nvPr/>
        </p:nvCxnSpPr>
        <p:spPr>
          <a:xfrm rot="16200000" flipH="1">
            <a:off x="1219200" y="3505200"/>
            <a:ext cx="533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7" idx="2"/>
            <a:endCxn id="12" idx="1"/>
          </p:cNvCxnSpPr>
          <p:nvPr/>
        </p:nvCxnSpPr>
        <p:spPr>
          <a:xfrm rot="16200000" flipH="1">
            <a:off x="838200" y="3886200"/>
            <a:ext cx="1295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7" idx="2"/>
            <a:endCxn id="13" idx="1"/>
          </p:cNvCxnSpPr>
          <p:nvPr/>
        </p:nvCxnSpPr>
        <p:spPr>
          <a:xfrm rot="16200000" flipH="1">
            <a:off x="457200" y="4267200"/>
            <a:ext cx="2057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7" idx="2"/>
            <a:endCxn id="14" idx="1"/>
          </p:cNvCxnSpPr>
          <p:nvPr/>
        </p:nvCxnSpPr>
        <p:spPr>
          <a:xfrm rot="16200000" flipH="1">
            <a:off x="76200" y="4648200"/>
            <a:ext cx="2819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810000" y="3657600"/>
            <a:ext cx="1219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10000" y="4419600"/>
            <a:ext cx="1219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cxnSp>
        <p:nvCxnSpPr>
          <p:cNvPr id="30" name="Shape 29"/>
          <p:cNvCxnSpPr>
            <a:stCxn id="8" idx="2"/>
            <a:endCxn id="27" idx="1"/>
          </p:cNvCxnSpPr>
          <p:nvPr/>
        </p:nvCxnSpPr>
        <p:spPr>
          <a:xfrm rot="16200000" flipH="1">
            <a:off x="3352800" y="3505200"/>
            <a:ext cx="533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8" idx="2"/>
            <a:endCxn id="28" idx="1"/>
          </p:cNvCxnSpPr>
          <p:nvPr/>
        </p:nvCxnSpPr>
        <p:spPr>
          <a:xfrm rot="16200000" flipH="1">
            <a:off x="2971800" y="3886200"/>
            <a:ext cx="1295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53000" y="5448300"/>
            <a:ext cx="1219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086600" y="5448300"/>
            <a:ext cx="1219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bool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9" idx="2"/>
            <a:endCxn id="33" idx="0"/>
          </p:cNvCxnSpPr>
          <p:nvPr/>
        </p:nvCxnSpPr>
        <p:spPr>
          <a:xfrm>
            <a:off x="5562600" y="3429000"/>
            <a:ext cx="0" cy="201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  <a:endCxn id="36" idx="0"/>
          </p:cNvCxnSpPr>
          <p:nvPr/>
        </p:nvCxnSpPr>
        <p:spPr>
          <a:xfrm>
            <a:off x="7696200" y="3429000"/>
            <a:ext cx="0" cy="201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6" idx="2"/>
            <a:endCxn id="7" idx="0"/>
          </p:cNvCxnSpPr>
          <p:nvPr/>
        </p:nvCxnSpPr>
        <p:spPr>
          <a:xfrm rot="5400000">
            <a:off x="2667000" y="990600"/>
            <a:ext cx="457200" cy="3200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6" idx="2"/>
            <a:endCxn id="8" idx="0"/>
          </p:cNvCxnSpPr>
          <p:nvPr/>
        </p:nvCxnSpPr>
        <p:spPr>
          <a:xfrm rot="5400000">
            <a:off x="3733800" y="2057400"/>
            <a:ext cx="4572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6" idx="2"/>
            <a:endCxn id="9" idx="0"/>
          </p:cNvCxnSpPr>
          <p:nvPr/>
        </p:nvCxnSpPr>
        <p:spPr>
          <a:xfrm rot="16200000" flipH="1">
            <a:off x="4800600" y="2057400"/>
            <a:ext cx="4572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6" idx="2"/>
            <a:endCxn id="10" idx="0"/>
          </p:cNvCxnSpPr>
          <p:nvPr/>
        </p:nvCxnSpPr>
        <p:spPr>
          <a:xfrm rot="16200000" flipH="1">
            <a:off x="5867400" y="990600"/>
            <a:ext cx="457200" cy="3200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98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816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5816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itchFamily="18" charset="0"/>
                        </a:rPr>
                        <a:t>byte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1</a:t>
                      </a:r>
                      <a:r>
                        <a:rPr lang="en-US" sz="1900" baseline="0" dirty="0" smtClean="0">
                          <a:latin typeface="Cambria" pitchFamily="18" charset="0"/>
                        </a:rPr>
                        <a:t> byte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-128 to 127</a:t>
                      </a:r>
                    </a:p>
                  </a:txBody>
                  <a:tcPr marL="95250" marR="95250" anchor="ctr"/>
                </a:tc>
              </a:tr>
              <a:tr h="58164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itchFamily="18" charset="0"/>
                        </a:rPr>
                        <a:t>short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2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-32768 to 32767</a:t>
                      </a:r>
                    </a:p>
                  </a:txBody>
                  <a:tcPr marL="95250" marR="95250" anchor="ctr"/>
                </a:tc>
              </a:tr>
              <a:tr h="1003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mbria" pitchFamily="18" charset="0"/>
                        </a:rPr>
                        <a:t>int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4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-2147483648 to 2147483647</a:t>
                      </a:r>
                    </a:p>
                  </a:txBody>
                  <a:tcPr marL="95250" marR="95250" anchor="ctr"/>
                </a:tc>
              </a:tr>
              <a:tr h="10611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itchFamily="18" charset="0"/>
                        </a:rPr>
                        <a:t>long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8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-9223372036854775808 to 9223372036854775807</a:t>
                      </a:r>
                    </a:p>
                  </a:txBody>
                  <a:tcPr marL="95250" marR="95250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62000" y="5943601"/>
            <a:ext cx="2170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bit.ly/2m0IoFz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15440"/>
          <a:ext cx="8229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float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dirty="0" smtClean="0">
                          <a:latin typeface="Cambria" pitchFamily="18" charset="0"/>
                        </a:rPr>
                        <a:t>8 byte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approximately</a:t>
                      </a:r>
                    </a:p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±3.40282347E+38F</a:t>
                      </a:r>
                      <a:r>
                        <a:rPr lang="en-US" sz="2000" dirty="0">
                          <a:latin typeface="Cambria" pitchFamily="18" charset="0"/>
                        </a:rPr>
                        <a:t> </a:t>
                      </a:r>
                      <a:endParaRPr lang="en-US" sz="2000" dirty="0" smtClean="0">
                        <a:latin typeface="Cambria" pitchFamily="18" charset="0"/>
                      </a:endParaRPr>
                    </a:p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(</a:t>
                      </a:r>
                      <a:r>
                        <a:rPr lang="en-US" sz="2000" dirty="0">
                          <a:latin typeface="Cambria" pitchFamily="18" charset="0"/>
                        </a:rPr>
                        <a:t>6-7 significant decimal digits) </a:t>
                      </a:r>
                    </a:p>
                  </a:txBody>
                  <a:tcPr marL="38100" marR="38100" marT="38100" marB="38100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double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16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approximately</a:t>
                      </a:r>
                    </a:p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±1.797693134862315</a:t>
                      </a:r>
                      <a:r>
                        <a:rPr lang="en-US" sz="20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Cambria" pitchFamily="18" charset="0"/>
                        </a:rPr>
                        <a:t>0E+308</a:t>
                      </a:r>
                      <a:r>
                        <a:rPr lang="en-US" sz="2000" dirty="0">
                          <a:latin typeface="Cambria" pitchFamily="18" charset="0"/>
                        </a:rPr>
                        <a:t/>
                      </a:r>
                      <a:br>
                        <a:rPr lang="en-US" sz="2000" dirty="0">
                          <a:latin typeface="Cambria" pitchFamily="18" charset="0"/>
                        </a:rPr>
                      </a:br>
                      <a:r>
                        <a:rPr lang="en-US" sz="2000" dirty="0">
                          <a:latin typeface="Cambria" pitchFamily="18" charset="0"/>
                        </a:rPr>
                        <a:t>(15 significant decimal digits)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00200" y="4800600"/>
            <a:ext cx="2104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bit.ly/2KJUIZF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15440"/>
          <a:ext cx="8229600" cy="150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char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dirty="0" smtClean="0">
                          <a:latin typeface="Cambria" pitchFamily="18" charset="0"/>
                        </a:rPr>
                        <a:t> 2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" pitchFamily="18" charset="0"/>
                        </a:rPr>
                        <a:t> </a:t>
                      </a:r>
                      <a:r>
                        <a:rPr lang="en-US" sz="2000" dirty="0" smtClean="0">
                          <a:latin typeface="Cambria" pitchFamily="18" charset="0"/>
                        </a:rPr>
                        <a:t>0 to 65,536 (unsigned)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33400" y="3475847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Boolean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533400" y="4816649"/>
          <a:ext cx="8229600" cy="150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ambria" pitchFamily="18" charset="0"/>
                        </a:rPr>
                        <a:t>bool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dirty="0" smtClean="0">
                          <a:latin typeface="Cambria" pitchFamily="18" charset="0"/>
                        </a:rPr>
                        <a:t> -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" pitchFamily="18" charset="0"/>
                        </a:rPr>
                        <a:t> </a:t>
                      </a:r>
                      <a:r>
                        <a:rPr lang="en-US" sz="2000" dirty="0" smtClean="0">
                          <a:latin typeface="Cambria" pitchFamily="18" charset="0"/>
                        </a:rPr>
                        <a:t>true</a:t>
                      </a:r>
                      <a:r>
                        <a:rPr lang="en-US" sz="2000" baseline="0" dirty="0" smtClean="0">
                          <a:latin typeface="Cambria" pitchFamily="18" charset="0"/>
                        </a:rPr>
                        <a:t> or false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116</Words>
  <Application>Microsoft Office PowerPoint</Application>
  <PresentationFormat>On-screen Show (4:3)</PresentationFormat>
  <Paragraphs>66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 Types in Java</vt:lpstr>
      <vt:lpstr>Data Types Supported By Java</vt:lpstr>
      <vt:lpstr>Integer </vt:lpstr>
      <vt:lpstr>Decimal</vt:lpstr>
      <vt:lpstr>Character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</cp:lastModifiedBy>
  <cp:revision>20</cp:revision>
  <dcterms:created xsi:type="dcterms:W3CDTF">2018-07-08T09:57:08Z</dcterms:created>
  <dcterms:modified xsi:type="dcterms:W3CDTF">2018-07-08T18:18:39Z</dcterms:modified>
</cp:coreProperties>
</file>