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110</Words>
  <Application>Microsoft Office PowerPoint</Application>
  <PresentationFormat>On-screen Show 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18</cp:revision>
  <dcterms:created xsi:type="dcterms:W3CDTF">2018-07-08T09:57:08Z</dcterms:created>
  <dcterms:modified xsi:type="dcterms:W3CDTF">2018-07-08T17:28:39Z</dcterms:modified>
</cp:coreProperties>
</file>