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0IoF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JUIZ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003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061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5943601"/>
            <a:ext cx="217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http://bit.ly/2m0IoFz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4800600"/>
            <a:ext cx="210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http://bit.ly/2KJUIZF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1828800"/>
          <a:ext cx="8001000" cy="426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5742"/>
                <a:gridCol w="3355258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Escape Sequence</a:t>
                      </a:r>
                      <a:endParaRPr lang="en-US" sz="25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Name</a:t>
                      </a:r>
                      <a:endParaRPr lang="en-US" sz="25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\n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New Line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\b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Backspace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\t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Tab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\r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Carriage Return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\”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Double Quote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\’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Single Quote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\\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</a:t>
                      </a:r>
                      <a:r>
                        <a:rPr lang="en-US" sz="1800" baseline="0" dirty="0" smtClean="0"/>
                        <a:t>slash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are statically typed.</a:t>
            </a:r>
            <a:endParaRPr lang="en-US" dirty="0" smtClean="0"/>
          </a:p>
          <a:p>
            <a:r>
              <a:rPr lang="en-US" dirty="0" smtClean="0"/>
              <a:t>You can’t use the variable which is not declared.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of Undeclared Variable Usage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167</Words>
  <Application>Microsoft Office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Types in Java</vt:lpstr>
      <vt:lpstr>Data Types Supported By Java</vt:lpstr>
      <vt:lpstr>Integer </vt:lpstr>
      <vt:lpstr>Decimal</vt:lpstr>
      <vt:lpstr>Character</vt:lpstr>
      <vt:lpstr>Escape Sequence</vt:lpstr>
      <vt:lpstr>Variables in Java</vt:lpstr>
      <vt:lpstr>Demo of Undeclared Variable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31</cp:revision>
  <dcterms:created xsi:type="dcterms:W3CDTF">2018-07-08T09:57:08Z</dcterms:created>
  <dcterms:modified xsi:type="dcterms:W3CDTF">2018-07-09T09:04:25Z</dcterms:modified>
</cp:coreProperties>
</file>