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9" r:id="rId26"/>
    <p:sldId id="320" r:id="rId27"/>
    <p:sldId id="321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-dojo.org/review/show/SV6CnDy973?avatar=hippo&amp;was_tag=1&amp;now_tag=2&amp;filename=undefin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 }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IN" dirty="0" smtClean="0"/>
              <a:t>It has one try and multi-catch statement.</a:t>
            </a:r>
          </a:p>
          <a:p>
            <a:r>
              <a:rPr lang="en-IN" dirty="0" smtClean="0"/>
              <a:t>It performs different tasks for a different exceptions.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962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www.cyber-dojo.org/review/show/SV6CnDy973?avatar=hippo&amp;was_tag=1&amp;now_tag=2&amp;filename=undefined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62674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334000"/>
            <a:ext cx="312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within Catch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724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572000"/>
            <a:ext cx="22955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finally block</a:t>
            </a:r>
            <a:r>
              <a:rPr lang="en-US" dirty="0" smtClean="0"/>
              <a:t> is a block that is used </a:t>
            </a:r>
            <a:r>
              <a:rPr lang="en-US" i="1" dirty="0" smtClean="0"/>
              <a:t>to execute important code</a:t>
            </a:r>
            <a:r>
              <a:rPr lang="en-US" dirty="0" smtClean="0"/>
              <a:t> such as closing connection, stream etc.</a:t>
            </a:r>
          </a:p>
          <a:p>
            <a:r>
              <a:rPr lang="en-US" dirty="0" smtClean="0"/>
              <a:t>Java finally block is always executed whether exception is handled or not.</a:t>
            </a:r>
          </a:p>
          <a:p>
            <a:r>
              <a:rPr lang="en-US" dirty="0" smtClean="0"/>
              <a:t>Java finally block follows try or catch block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10004"/>
            <a:ext cx="4191000" cy="473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486400" cy="401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19600"/>
            <a:ext cx="2933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Hierarchy 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47900"/>
            <a:ext cx="806819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0" y="1752600"/>
            <a:ext cx="13716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2438400"/>
            <a:ext cx="1371600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Sub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3733800" y="1981200"/>
            <a:ext cx="23622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rot="5400000">
            <a:off x="6134100" y="1562100"/>
            <a:ext cx="228600" cy="289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5400000">
            <a:off x="5867400" y="1981200"/>
            <a:ext cx="914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rot="5400000">
            <a:off x="6019800" y="28956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create custom exception classes</a:t>
            </a:r>
          </a:p>
          <a:p>
            <a:pPr lvl="1"/>
            <a:r>
              <a:rPr lang="en-IN" dirty="0" smtClean="0"/>
              <a:t>User defined class must extend from any one of exception classes.</a:t>
            </a:r>
          </a:p>
          <a:p>
            <a:pPr lvl="1"/>
            <a:r>
              <a:rPr lang="en-IN" dirty="0" smtClean="0"/>
              <a:t>Constructor to be configured for getting message.</a:t>
            </a:r>
            <a:endParaRPr lang="en-US" dirty="0" smtClean="0"/>
          </a:p>
          <a:p>
            <a:pPr lvl="1"/>
            <a:r>
              <a:rPr lang="en-IN" dirty="0" smtClean="0"/>
              <a:t>User explicitly throws exception from try block.</a:t>
            </a:r>
          </a:p>
          <a:p>
            <a:pPr lvl="1"/>
            <a:r>
              <a:rPr lang="en-IN" dirty="0" smtClean="0"/>
              <a:t>Catch block must handled user defined exception.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changes 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53400" cy="56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0" y="7620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0" y="48768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0" y="1371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0" y="5943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>
            <a:off x="5334000" y="762000"/>
            <a:ext cx="2286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rot="10800000">
            <a:off x="2819400" y="1143000"/>
            <a:ext cx="4800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rot="10800000">
            <a:off x="6096000" y="4724400"/>
            <a:ext cx="1524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rot="10800000">
            <a:off x="4419600" y="5410200"/>
            <a:ext cx="3200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133600"/>
            <a:ext cx="57501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a class comes from </a:t>
            </a:r>
            <a:r>
              <a:rPr lang="en-IN" dirty="0" err="1" smtClean="0"/>
              <a:t>java.lang.StackTraceElement</a:t>
            </a:r>
            <a:endParaRPr lang="en-IN" dirty="0" smtClean="0"/>
          </a:p>
          <a:p>
            <a:r>
              <a:rPr lang="en-IN" dirty="0" smtClean="0"/>
              <a:t>It can hold one stack frame</a:t>
            </a:r>
          </a:p>
          <a:p>
            <a:pPr lvl="1"/>
            <a:r>
              <a:rPr lang="en-IN" dirty="0" smtClean="0"/>
              <a:t>A single stack frame consist of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Saved copies of registers modified by subprograms that could need restoration</a:t>
            </a:r>
          </a:p>
          <a:p>
            <a:pPr lvl="1"/>
            <a:r>
              <a:rPr lang="en-US" dirty="0" smtClean="0"/>
              <a:t>Argument parameters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address</a:t>
            </a:r>
          </a:p>
          <a:p>
            <a:r>
              <a:rPr lang="en-IN" dirty="0" smtClean="0"/>
              <a:t>It collects the stack frame details at execution point using </a:t>
            </a:r>
            <a:r>
              <a:rPr lang="en-IN" dirty="0" err="1" smtClean="0"/>
              <a:t>getStackTrace</a:t>
            </a:r>
            <a:r>
              <a:rPr lang="en-IN" dirty="0" smtClean="0"/>
              <a:t>() methods.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0483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19800" y="1905000"/>
            <a:ext cx="2819400" cy="3048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Full </a:t>
            </a: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Satck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</a:t>
            </a:r>
            <a:r>
              <a:rPr lang="en-IN" dirty="0" err="1" smtClean="0"/>
              <a:t>StackTraceElement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23622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Main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ain()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4600" y="38100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Student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d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isplayDetails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67300" y="1752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76800" y="6096000"/>
            <a:ext cx="13716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Top Frame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1" name="Shape 10"/>
          <p:cNvCxnSpPr>
            <a:stCxn id="8" idx="2"/>
            <a:endCxn id="5" idx="1"/>
          </p:cNvCxnSpPr>
          <p:nvPr/>
        </p:nvCxnSpPr>
        <p:spPr>
          <a:xfrm rot="16200000" flipH="1">
            <a:off x="5638800" y="2057400"/>
            <a:ext cx="6096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0"/>
            <a:endCxn id="6" idx="1"/>
          </p:cNvCxnSpPr>
          <p:nvPr/>
        </p:nvCxnSpPr>
        <p:spPr>
          <a:xfrm rot="5400000" flipH="1" flipV="1">
            <a:off x="4991100" y="4762500"/>
            <a:ext cx="19050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524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648200"/>
            <a:ext cx="45910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2286000"/>
            <a:ext cx="15240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Execution Point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hape 6"/>
          <p:cNvCxnSpPr>
            <a:stCxn id="6" idx="1"/>
          </p:cNvCxnSpPr>
          <p:nvPr/>
        </p:nvCxnSpPr>
        <p:spPr>
          <a:xfrm rot="10800000" flipH="1" flipV="1">
            <a:off x="6858000" y="2667000"/>
            <a:ext cx="1066800" cy="1447800"/>
          </a:xfrm>
          <a:prstGeom prst="bentConnector4">
            <a:avLst>
              <a:gd name="adj1" fmla="val -21429"/>
              <a:gd name="adj2" fmla="val 631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315200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3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program.</a:t>
            </a:r>
          </a:p>
          <a:p>
            <a:pPr lvl="1"/>
            <a:r>
              <a:rPr lang="en-IN" dirty="0" smtClean="0"/>
              <a:t>File Reading Errors.</a:t>
            </a:r>
          </a:p>
          <a:p>
            <a:r>
              <a:rPr lang="en-IN" dirty="0" smtClean="0"/>
              <a:t>Unchecked Exceptions</a:t>
            </a:r>
          </a:p>
          <a:p>
            <a:pPr lvl="1"/>
            <a:r>
              <a:rPr lang="en-IN" dirty="0" smtClean="0"/>
              <a:t>This will rise at runtime.</a:t>
            </a:r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0" y="5715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84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5448300" y="41529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987381" y="4976019"/>
            <a:ext cx="731838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bad cast</a:t>
            </a:r>
          </a:p>
          <a:p>
            <a:pPr lvl="1"/>
            <a:r>
              <a:rPr lang="en-US" dirty="0" smtClean="0"/>
              <a:t>An out-of-bounds array access</a:t>
            </a:r>
          </a:p>
          <a:p>
            <a:pPr lvl="1"/>
            <a:r>
              <a:rPr lang="en-US" dirty="0" smtClean="0"/>
              <a:t>A null pointer 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to read past the end of a file</a:t>
            </a:r>
          </a:p>
          <a:p>
            <a:pPr lvl="1"/>
            <a:r>
              <a:rPr lang="en-US" dirty="0" smtClean="0"/>
              <a:t>Trying to open a file that doesn’t exist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850</Words>
  <Application>Microsoft Office PowerPoint</Application>
  <PresentationFormat>On-screen Show (4:3)</PresentationFormat>
  <Paragraphs>276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Multiple Catch</vt:lpstr>
      <vt:lpstr>Multiple Catch</vt:lpstr>
      <vt:lpstr>Try within Catch</vt:lpstr>
      <vt:lpstr>Finally Block</vt:lpstr>
      <vt:lpstr>Finally Block</vt:lpstr>
      <vt:lpstr>Finally Block</vt:lpstr>
      <vt:lpstr>Exception Hierarchy  </vt:lpstr>
      <vt:lpstr>User Defined Exception</vt:lpstr>
      <vt:lpstr>Slide 30</vt:lpstr>
      <vt:lpstr>Output</vt:lpstr>
      <vt:lpstr>Stack Trace Elements</vt:lpstr>
      <vt:lpstr>Need of StackTraceElement</vt:lpstr>
      <vt:lpstr>Stack Trace Element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418</cp:revision>
  <dcterms:created xsi:type="dcterms:W3CDTF">2018-07-08T09:57:08Z</dcterms:created>
  <dcterms:modified xsi:type="dcterms:W3CDTF">2018-08-20T05:55:35Z</dcterms:modified>
</cp:coreProperties>
</file>