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7" r:id="rId4"/>
    <p:sldId id="274" r:id="rId5"/>
    <p:sldId id="275" r:id="rId6"/>
    <p:sldId id="278" r:id="rId7"/>
    <p:sldId id="276" r:id="rId8"/>
    <p:sldId id="27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is a template of object.</a:t>
            </a:r>
          </a:p>
          <a:p>
            <a:r>
              <a:rPr lang="en-US" dirty="0" smtClean="0"/>
              <a:t>Object is real world entity.</a:t>
            </a:r>
          </a:p>
          <a:p>
            <a:r>
              <a:rPr lang="en-US" dirty="0" smtClean="0"/>
              <a:t>Java Class contains 2 types of members</a:t>
            </a:r>
            <a:endParaRPr lang="en-US" dirty="0"/>
          </a:p>
          <a:p>
            <a:pPr lvl="1"/>
            <a:r>
              <a:rPr lang="en-US" dirty="0" smtClean="0"/>
              <a:t>Attributes or Properties or variables or Data Members or </a:t>
            </a:r>
            <a:r>
              <a:rPr lang="en-US" dirty="0" smtClean="0">
                <a:solidFill>
                  <a:srgbClr val="FF0000"/>
                </a:solidFill>
              </a:rPr>
              <a:t>Instance Fields.</a:t>
            </a:r>
          </a:p>
          <a:p>
            <a:pPr lvl="1"/>
            <a:r>
              <a:rPr lang="en-US" dirty="0" smtClean="0"/>
              <a:t>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Classname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field_1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field_2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field_n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constructor_1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constructor_2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constructor_n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method_1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method_2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method_n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2004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44958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05600" y="19050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49530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35814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Creating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Classname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datatype</a:t>
            </a:r>
            <a:r>
              <a:rPr lang="en-US" dirty="0" smtClean="0">
                <a:latin typeface="Consolas" pitchFamily="49" charset="0"/>
              </a:rPr>
              <a:t> variable_1;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datatype</a:t>
            </a:r>
            <a:r>
              <a:rPr lang="en-US" dirty="0" smtClean="0">
                <a:latin typeface="Consolas" pitchFamily="49" charset="0"/>
              </a:rPr>
              <a:t> variable_2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return_type</a:t>
            </a:r>
            <a:r>
              <a:rPr lang="en-US" dirty="0" smtClean="0">
                <a:latin typeface="Consolas" pitchFamily="49" charset="0"/>
              </a:rPr>
              <a:t> method_1(argument list){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//body of method_1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return_type</a:t>
            </a:r>
            <a:r>
              <a:rPr lang="en-US" dirty="0" smtClean="0">
                <a:latin typeface="Consolas" pitchFamily="49" charset="0"/>
              </a:rPr>
              <a:t> method_2(argument list){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//body of method_2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0480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05600" y="19050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35052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b="1" dirty="0" smtClean="0">
                <a:latin typeface="Consolas" pitchFamily="49" charset="0"/>
              </a:rPr>
              <a:t> Employee{</a:t>
            </a:r>
            <a:endParaRPr lang="en-US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String</a:t>
            </a:r>
            <a:r>
              <a:rPr lang="en-US" b="1" dirty="0" smtClean="0">
                <a:latin typeface="Consolas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double</a:t>
            </a:r>
            <a:r>
              <a:rPr lang="en-US" b="1" dirty="0" smtClean="0">
                <a:latin typeface="Consolas" pitchFamily="49" charset="0"/>
              </a:rPr>
              <a:t> salary;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setDetails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name="Raja";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rollno</a:t>
            </a:r>
            <a:r>
              <a:rPr lang="en-US" b="1" dirty="0" smtClean="0">
                <a:latin typeface="Consolas" pitchFamily="49" charset="0"/>
              </a:rPr>
              <a:t>=23;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salary=23000.00;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	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getDetails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(name);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(salary);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829300" y="17526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9300" y="33528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26670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76199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object_name</a:t>
            </a:r>
            <a:r>
              <a:rPr lang="en-US" dirty="0" smtClean="0"/>
              <a:t> = new 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43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object_name.field_name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object_name.method_name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Accessing Class Member with Object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Object For Your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b="1" dirty="0" smtClean="0">
                <a:latin typeface="Consolas" pitchFamily="49" charset="0"/>
              </a:rPr>
              <a:t> Employee{</a:t>
            </a:r>
            <a:endParaRPr lang="en-US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String</a:t>
            </a:r>
            <a:r>
              <a:rPr lang="en-US" b="1" dirty="0" smtClean="0">
                <a:latin typeface="Consolas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double</a:t>
            </a:r>
            <a:r>
              <a:rPr lang="en-US" b="1" dirty="0" smtClean="0">
                <a:latin typeface="Consolas" pitchFamily="49" charset="0"/>
              </a:rPr>
              <a:t> salary;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setDetails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name="Raja";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rollno</a:t>
            </a:r>
            <a:r>
              <a:rPr lang="en-US" b="1" dirty="0" smtClean="0">
                <a:latin typeface="Consolas" pitchFamily="49" charset="0"/>
              </a:rPr>
              <a:t>=23;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salary=23000.00;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	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getDetails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(name);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(salary);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267201" y="1535113"/>
            <a:ext cx="4419600" cy="639762"/>
          </a:xfrm>
        </p:spPr>
        <p:txBody>
          <a:bodyPr/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191001" y="2174875"/>
            <a:ext cx="4495800" cy="3951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sz="1500" b="1" dirty="0" smtClean="0">
                <a:latin typeface="Consolas" pitchFamily="49" charset="0"/>
              </a:rPr>
              <a:t> Main{</a:t>
            </a:r>
            <a:endParaRPr lang="en-US" sz="1500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public static void main(string[] </a:t>
            </a:r>
            <a:r>
              <a:rPr lang="en-US" sz="1500" dirty="0" err="1" smtClean="0">
                <a:latin typeface="Consolas" pitchFamily="49" charset="0"/>
              </a:rPr>
              <a:t>args</a:t>
            </a:r>
            <a:r>
              <a:rPr lang="en-US" sz="1500" dirty="0" smtClean="0">
                <a:latin typeface="Consolas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endParaRPr lang="en-US" sz="15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Employee e = new Employee();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err="1" smtClean="0">
                <a:latin typeface="Consolas" pitchFamily="49" charset="0"/>
              </a:rPr>
              <a:t>e.getdetails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err="1" smtClean="0">
                <a:latin typeface="Consolas" pitchFamily="49" charset="0"/>
              </a:rPr>
              <a:t>e.setdetails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endParaRPr lang="en-US" sz="15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n number of objects.</a:t>
            </a:r>
          </a:p>
          <a:p>
            <a:r>
              <a:rPr lang="en-US" dirty="0" smtClean="0"/>
              <a:t>Each Object stored in different variables.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Employee e = new Employee();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Employee </a:t>
            </a:r>
            <a:r>
              <a:rPr lang="en-US" dirty="0" smtClean="0">
                <a:latin typeface="Consolas" pitchFamily="49" charset="0"/>
              </a:rPr>
              <a:t>g </a:t>
            </a:r>
            <a:r>
              <a:rPr lang="en-US" dirty="0" smtClean="0">
                <a:latin typeface="Consolas" pitchFamily="49" charset="0"/>
              </a:rPr>
              <a:t>= new Employee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lvl="1"/>
            <a:r>
              <a:rPr lang="en-US" dirty="0" smtClean="0"/>
              <a:t>e and g objects are independent to each other.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232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Classes and Objects</vt:lpstr>
      <vt:lpstr>Class</vt:lpstr>
      <vt:lpstr>Class in Java</vt:lpstr>
      <vt:lpstr>Syntax for Creating Class</vt:lpstr>
      <vt:lpstr>Sample Class</vt:lpstr>
      <vt:lpstr>Creating Object For Class</vt:lpstr>
      <vt:lpstr>How to Create Object For Your Class</vt:lpstr>
      <vt:lpstr>How many Objects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109</cp:revision>
  <dcterms:created xsi:type="dcterms:W3CDTF">2018-07-08T09:57:08Z</dcterms:created>
  <dcterms:modified xsi:type="dcterms:W3CDTF">2018-07-13T03:43:46Z</dcterms:modified>
</cp:coreProperties>
</file>