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2133600"/>
            <a:ext cx="37338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Operators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 operator is a symbol that tells the compiler to perform specific mathematical or logical manipulations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Fundamentals - 2</vt:lpstr>
      <vt:lpstr>Operators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68</cp:revision>
  <dcterms:created xsi:type="dcterms:W3CDTF">2018-07-08T09:57:08Z</dcterms:created>
  <dcterms:modified xsi:type="dcterms:W3CDTF">2018-07-11T06:37:11Z</dcterms:modified>
</cp:coreProperties>
</file>